
<file path=[Content_Types].xml><?xml version="1.0" encoding="utf-8"?>
<Types xmlns="http://schemas.openxmlformats.org/package/2006/content-types">
  <Default Extension="tmp" ContentType="image/png"/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9" r:id="rId3"/>
    <p:sldId id="261" r:id="rId4"/>
    <p:sldId id="260" r:id="rId5"/>
    <p:sldId id="262" r:id="rId6"/>
    <p:sldId id="258" r:id="rId7"/>
    <p:sldId id="269" r:id="rId8"/>
    <p:sldId id="263" r:id="rId9"/>
    <p:sldId id="264" r:id="rId10"/>
    <p:sldId id="265" r:id="rId11"/>
    <p:sldId id="266" r:id="rId12"/>
    <p:sldId id="267" r:id="rId13"/>
    <p:sldId id="268" r:id="rId14"/>
  </p:sldIdLst>
  <p:sldSz cx="9144000" cy="6858000" type="screen4x3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92" d="100"/>
          <a:sy n="92" d="100"/>
        </p:scale>
        <p:origin x="-942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8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sr-Latn-R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sr-Latn-R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8B0AD5-E601-4097-8DD9-63B7BB633F97}" type="datetimeFigureOut">
              <a:rPr lang="sr-Latn-RS" smtClean="0"/>
              <a:t>22.4.2020.</a:t>
            </a:fld>
            <a:endParaRPr lang="sr-Latn-R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CE6B63-D558-4E6E-AB80-FC2942B36DB5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1675973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r-Latn-R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r-Latn-R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8B0AD5-E601-4097-8DD9-63B7BB633F97}" type="datetimeFigureOut">
              <a:rPr lang="sr-Latn-RS" smtClean="0"/>
              <a:t>22.4.2020.</a:t>
            </a:fld>
            <a:endParaRPr lang="sr-Latn-R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CE6B63-D558-4E6E-AB80-FC2942B36DB5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28396738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sr-Latn-R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r-Latn-R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8B0AD5-E601-4097-8DD9-63B7BB633F97}" type="datetimeFigureOut">
              <a:rPr lang="sr-Latn-RS" smtClean="0"/>
              <a:t>22.4.2020.</a:t>
            </a:fld>
            <a:endParaRPr lang="sr-Latn-R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CE6B63-D558-4E6E-AB80-FC2942B36DB5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29213978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r-Latn-R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r-Latn-R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8B0AD5-E601-4097-8DD9-63B7BB633F97}" type="datetimeFigureOut">
              <a:rPr lang="sr-Latn-RS" smtClean="0"/>
              <a:t>22.4.2020.</a:t>
            </a:fld>
            <a:endParaRPr lang="sr-Latn-R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CE6B63-D558-4E6E-AB80-FC2942B36DB5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35593313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sr-Latn-R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8B0AD5-E601-4097-8DD9-63B7BB633F97}" type="datetimeFigureOut">
              <a:rPr lang="sr-Latn-RS" smtClean="0"/>
              <a:t>22.4.2020.</a:t>
            </a:fld>
            <a:endParaRPr lang="sr-Latn-R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CE6B63-D558-4E6E-AB80-FC2942B36DB5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40750016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r-Latn-R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r-Latn-R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r-Latn-R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8B0AD5-E601-4097-8DD9-63B7BB633F97}" type="datetimeFigureOut">
              <a:rPr lang="sr-Latn-RS" smtClean="0"/>
              <a:t>22.4.2020.</a:t>
            </a:fld>
            <a:endParaRPr lang="sr-Latn-R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CE6B63-D558-4E6E-AB80-FC2942B36DB5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17761320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sr-Latn-R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r-Latn-R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r-Latn-R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8B0AD5-E601-4097-8DD9-63B7BB633F97}" type="datetimeFigureOut">
              <a:rPr lang="sr-Latn-RS" smtClean="0"/>
              <a:t>22.4.2020.</a:t>
            </a:fld>
            <a:endParaRPr lang="sr-Latn-R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CE6B63-D558-4E6E-AB80-FC2942B36DB5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11941075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r-Latn-R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8B0AD5-E601-4097-8DD9-63B7BB633F97}" type="datetimeFigureOut">
              <a:rPr lang="sr-Latn-RS" smtClean="0"/>
              <a:t>22.4.2020.</a:t>
            </a:fld>
            <a:endParaRPr lang="sr-Latn-R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CE6B63-D558-4E6E-AB80-FC2942B36DB5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26898671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8B0AD5-E601-4097-8DD9-63B7BB633F97}" type="datetimeFigureOut">
              <a:rPr lang="sr-Latn-RS" smtClean="0"/>
              <a:t>22.4.2020.</a:t>
            </a:fld>
            <a:endParaRPr lang="sr-Latn-R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CE6B63-D558-4E6E-AB80-FC2942B36DB5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11692699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sr-Latn-R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r-Latn-R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8B0AD5-E601-4097-8DD9-63B7BB633F97}" type="datetimeFigureOut">
              <a:rPr lang="sr-Latn-RS" smtClean="0"/>
              <a:t>22.4.2020.</a:t>
            </a:fld>
            <a:endParaRPr lang="sr-Latn-R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CE6B63-D558-4E6E-AB80-FC2942B36DB5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6931410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sr-Latn-R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r-Latn-R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8B0AD5-E601-4097-8DD9-63B7BB633F97}" type="datetimeFigureOut">
              <a:rPr lang="sr-Latn-RS" smtClean="0"/>
              <a:t>22.4.2020.</a:t>
            </a:fld>
            <a:endParaRPr lang="sr-Latn-R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CE6B63-D558-4E6E-AB80-FC2942B36DB5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16651028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sr-Latn-R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r-Latn-R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8B0AD5-E601-4097-8DD9-63B7BB633F97}" type="datetimeFigureOut">
              <a:rPr lang="sr-Latn-RS" smtClean="0"/>
              <a:t>22.4.2020.</a:t>
            </a:fld>
            <a:endParaRPr lang="sr-Latn-R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r-Latn-R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CE6B63-D558-4E6E-AB80-FC2942B36DB5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42767928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R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mp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jpeg"/><Relationship Id="rId13" Type="http://schemas.openxmlformats.org/officeDocument/2006/relationships/image" Target="../media/image27.jpeg"/><Relationship Id="rId3" Type="http://schemas.openxmlformats.org/officeDocument/2006/relationships/image" Target="../media/image18.jpeg"/><Relationship Id="rId7" Type="http://schemas.openxmlformats.org/officeDocument/2006/relationships/image" Target="../media/image22.jpeg"/><Relationship Id="rId12" Type="http://schemas.openxmlformats.org/officeDocument/2006/relationships/image" Target="../media/image6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jpeg"/><Relationship Id="rId11" Type="http://schemas.openxmlformats.org/officeDocument/2006/relationships/image" Target="../media/image26.jpeg"/><Relationship Id="rId5" Type="http://schemas.openxmlformats.org/officeDocument/2006/relationships/image" Target="../media/image20.jpeg"/><Relationship Id="rId15" Type="http://schemas.openxmlformats.org/officeDocument/2006/relationships/image" Target="../media/image4.png"/><Relationship Id="rId10" Type="http://schemas.openxmlformats.org/officeDocument/2006/relationships/image" Target="../media/image25.jpeg"/><Relationship Id="rId4" Type="http://schemas.openxmlformats.org/officeDocument/2006/relationships/image" Target="../media/image19.png"/><Relationship Id="rId9" Type="http://schemas.openxmlformats.org/officeDocument/2006/relationships/image" Target="../media/image24.jpeg"/><Relationship Id="rId14" Type="http://schemas.openxmlformats.org/officeDocument/2006/relationships/image" Target="../media/image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29.png"/><Relationship Id="rId4" Type="http://schemas.openxmlformats.org/officeDocument/2006/relationships/image" Target="../media/image28.em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mp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image" Target="../media/image8.jpeg"/><Relationship Id="rId7" Type="http://schemas.openxmlformats.org/officeDocument/2006/relationships/image" Target="../media/image12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Relationship Id="rId9" Type="http://schemas.openxmlformats.org/officeDocument/2006/relationships/image" Target="../media/image14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mp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creen Clippi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2778"/>
          <a:stretch/>
        </p:blipFill>
        <p:spPr>
          <a:xfrm>
            <a:off x="1835696" y="0"/>
            <a:ext cx="4572000" cy="6745574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35496" y="81498"/>
            <a:ext cx="130035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Cyrl-RS" dirty="0" smtClean="0"/>
              <a:t>Уџбеник</a:t>
            </a:r>
          </a:p>
          <a:p>
            <a:r>
              <a:rPr lang="sr-Cyrl-RS" dirty="0" smtClean="0"/>
              <a:t>страна 108.</a:t>
            </a:r>
            <a:endParaRPr lang="sr-Latn-RS" dirty="0"/>
          </a:p>
        </p:txBody>
      </p:sp>
      <p:sp>
        <p:nvSpPr>
          <p:cNvPr id="5" name="TextBox 4"/>
          <p:cNvSpPr txBox="1"/>
          <p:nvPr/>
        </p:nvSpPr>
        <p:spPr>
          <a:xfrm>
            <a:off x="7380312" y="71573"/>
            <a:ext cx="12827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Cyrl-RS" dirty="0" smtClean="0"/>
              <a:t>23. 4. 2020.</a:t>
            </a:r>
            <a:endParaRPr lang="sr-Latn-RS" dirty="0"/>
          </a:p>
        </p:txBody>
      </p:sp>
    </p:spTree>
    <p:extLst>
      <p:ext uri="{BB962C8B-B14F-4D97-AF65-F5344CB8AC3E}">
        <p14:creationId xmlns:p14="http://schemas.microsoft.com/office/powerpoint/2010/main" val="12010774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0F0F0"/>
              </a:clrFrom>
              <a:clrTo>
                <a:srgbClr val="F0F0F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90" t="45677" r="17278" b="4974"/>
          <a:stretch/>
        </p:blipFill>
        <p:spPr>
          <a:xfrm rot="10800000">
            <a:off x="971598" y="0"/>
            <a:ext cx="7875119" cy="6768753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917586" y="3668783"/>
            <a:ext cx="103746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Cyrl-RS" sz="2000" b="1" dirty="0" smtClean="0">
                <a:latin typeface="Arial" pitchFamily="34" charset="0"/>
                <a:cs typeface="Arial" pitchFamily="34" charset="0"/>
              </a:rPr>
              <a:t>90    10</a:t>
            </a:r>
            <a:endParaRPr lang="sr-Latn-RS" sz="20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073124" y="4594988"/>
            <a:ext cx="283603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Cyrl-RS" sz="2000" b="1" dirty="0" smtClean="0">
                <a:latin typeface="Arial" pitchFamily="34" charset="0"/>
                <a:cs typeface="Arial" pitchFamily="34" charset="0"/>
              </a:rPr>
              <a:t>100–20–40=80–40=40 </a:t>
            </a:r>
            <a:endParaRPr lang="sr-Latn-RS" sz="20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228184" y="3664440"/>
            <a:ext cx="182774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Cyrl-RS" sz="2000" b="1" dirty="0" smtClean="0">
                <a:latin typeface="Arial" pitchFamily="34" charset="0"/>
                <a:cs typeface="Arial" pitchFamily="34" charset="0"/>
              </a:rPr>
              <a:t>100 – 40 = 60 </a:t>
            </a:r>
            <a:endParaRPr lang="sr-Latn-RS" sz="20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156176" y="4547333"/>
            <a:ext cx="283603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Cyrl-RS" sz="2000" b="1" dirty="0" smtClean="0">
                <a:latin typeface="Arial" pitchFamily="34" charset="0"/>
                <a:cs typeface="Arial" pitchFamily="34" charset="0"/>
              </a:rPr>
              <a:t>100–50–20=50–20=30 </a:t>
            </a:r>
            <a:endParaRPr lang="sr-Latn-RS" sz="20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956376" y="5877272"/>
            <a:ext cx="41229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Cyrl-RS" sz="1600" b="1" dirty="0" smtClean="0">
                <a:latin typeface="Arial" pitchFamily="34" charset="0"/>
                <a:cs typeface="Arial" pitchFamily="34" charset="0"/>
              </a:rPr>
              <a:t>50</a:t>
            </a:r>
            <a:endParaRPr lang="sr-Latn-RS" sz="16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 rot="2612074">
            <a:off x="6999209" y="5877273"/>
            <a:ext cx="81144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Cyrl-RS" sz="1600" b="1" dirty="0" smtClean="0">
                <a:latin typeface="Arial" pitchFamily="34" charset="0"/>
                <a:cs typeface="Arial" pitchFamily="34" charset="0"/>
              </a:rPr>
              <a:t>50–30 </a:t>
            </a:r>
            <a:endParaRPr lang="sr-Latn-RS" sz="16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259632" y="6015771"/>
            <a:ext cx="336983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Cyrl-RS" sz="2000" b="1" dirty="0" smtClean="0">
                <a:latin typeface="Arial" pitchFamily="34" charset="0"/>
                <a:cs typeface="Arial" pitchFamily="34" charset="0"/>
              </a:rPr>
              <a:t>50 + (50–30) = 50 + 20 = 70</a:t>
            </a:r>
            <a:endParaRPr lang="sr-Latn-RS" sz="20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116149" y="6309320"/>
            <a:ext cx="558601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Cyrl-RS" sz="2000" b="1" dirty="0" smtClean="0">
                <a:latin typeface="Arial" pitchFamily="34" charset="0"/>
                <a:cs typeface="Arial" pitchFamily="34" charset="0"/>
              </a:rPr>
              <a:t>Резач и оловка заједно коштају 70 динара.</a:t>
            </a:r>
            <a:endParaRPr lang="sr-Latn-RS" sz="2000" b="1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319167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push dir="u"/>
      </p:transition>
    </mc:Choice>
    <mc:Fallback xmlns="">
      <p:transition spd="slow">
        <p:push dir="u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/>
      <p:bldP spid="8" grpId="0"/>
      <p:bldP spid="9" grpId="0"/>
      <p:bldP spid="1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0F0F0"/>
              </a:clrFrom>
              <a:clrTo>
                <a:srgbClr val="F0F0F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22" t="11493" r="17278" b="54746"/>
          <a:stretch/>
        </p:blipFill>
        <p:spPr>
          <a:xfrm rot="10800000">
            <a:off x="34532" y="332656"/>
            <a:ext cx="9087642" cy="54006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95536" y="1124744"/>
            <a:ext cx="339868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Cyrl-RS" sz="2000" b="1" dirty="0" smtClean="0">
                <a:latin typeface="Arial" pitchFamily="34" charset="0"/>
                <a:cs typeface="Arial" pitchFamily="34" charset="0"/>
              </a:rPr>
              <a:t>90 – 20 – 40 = 70 – 40 = 30 </a:t>
            </a:r>
            <a:endParaRPr lang="sr-Latn-RS" sz="20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547664" y="1539563"/>
            <a:ext cx="406797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Cyrl-RS" sz="2000" b="1" dirty="0" smtClean="0">
                <a:latin typeface="Arial" pitchFamily="34" charset="0"/>
                <a:cs typeface="Arial" pitchFamily="34" charset="0"/>
              </a:rPr>
              <a:t>Фломастер  кошта  30  динара.</a:t>
            </a:r>
            <a:endParaRPr lang="sr-Latn-RS" sz="20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115616" y="4797152"/>
            <a:ext cx="357662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Cyrl-RS" sz="2000" b="1" dirty="0" smtClean="0">
                <a:latin typeface="Arial" pitchFamily="34" charset="0"/>
                <a:cs typeface="Arial" pitchFamily="34" charset="0"/>
              </a:rPr>
              <a:t>(40+60) – 90 = 100 – 90 = 10 </a:t>
            </a:r>
            <a:endParaRPr lang="sr-Latn-RS" sz="20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255052" y="5223460"/>
            <a:ext cx="36413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Cyrl-RS" b="1" dirty="0" smtClean="0">
                <a:latin typeface="Arial" pitchFamily="34" charset="0"/>
                <a:cs typeface="Arial" pitchFamily="34" charset="0"/>
              </a:rPr>
              <a:t>Звездану је остало 10 динара.</a:t>
            </a:r>
            <a:endParaRPr lang="sr-Latn-RS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396069" y="3996932"/>
            <a:ext cx="129554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Cyrl-RS" sz="2000" b="1" dirty="0" smtClean="0">
                <a:latin typeface="Arial" pitchFamily="34" charset="0"/>
                <a:cs typeface="Arial" pitchFamily="34" charset="0"/>
              </a:rPr>
              <a:t>Х+40 =90</a:t>
            </a:r>
            <a:endParaRPr lang="sr-Latn-RS" sz="20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396069" y="4206008"/>
            <a:ext cx="128913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Cyrl-RS" sz="2000" b="1" dirty="0" smtClean="0">
                <a:latin typeface="Arial" pitchFamily="34" charset="0"/>
                <a:cs typeface="Arial" pitchFamily="34" charset="0"/>
              </a:rPr>
              <a:t>Х=90–40 </a:t>
            </a:r>
            <a:endParaRPr lang="sr-Latn-RS" sz="20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396068" y="4461544"/>
            <a:ext cx="86113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Cyrl-RS" sz="2000" b="1" dirty="0" smtClean="0">
                <a:latin typeface="Arial" pitchFamily="34" charset="0"/>
                <a:cs typeface="Arial" pitchFamily="34" charset="0"/>
              </a:rPr>
              <a:t>Х=50 </a:t>
            </a:r>
            <a:endParaRPr lang="sr-Latn-RS" sz="20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012160" y="4725144"/>
            <a:ext cx="189186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Cyrl-RS" sz="2000" b="1" dirty="0" smtClean="0">
                <a:latin typeface="Arial" pitchFamily="34" charset="0"/>
                <a:cs typeface="Arial" pitchFamily="34" charset="0"/>
              </a:rPr>
              <a:t>Пр. 50+40=90 </a:t>
            </a:r>
            <a:endParaRPr lang="sr-Latn-RS" sz="20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6466594" y="4517393"/>
            <a:ext cx="720080" cy="2880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  <p:sp>
        <p:nvSpPr>
          <p:cNvPr id="13" name="TextBox 12"/>
          <p:cNvSpPr txBox="1"/>
          <p:nvPr/>
        </p:nvSpPr>
        <p:spPr>
          <a:xfrm>
            <a:off x="5981763" y="5223460"/>
            <a:ext cx="31404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Cyrl-RS" b="1" dirty="0" smtClean="0">
                <a:latin typeface="Arial" pitchFamily="34" charset="0"/>
                <a:cs typeface="Arial" pitchFamily="34" charset="0"/>
              </a:rPr>
              <a:t>Сунчица  има  50  динара.</a:t>
            </a:r>
            <a:endParaRPr lang="sr-Latn-RS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Oval 11"/>
          <p:cNvSpPr/>
          <p:nvPr/>
        </p:nvSpPr>
        <p:spPr>
          <a:xfrm>
            <a:off x="7040636" y="908721"/>
            <a:ext cx="1779836" cy="1167614"/>
          </a:xfrm>
          <a:prstGeom prst="ellipse">
            <a:avLst/>
          </a:prstGeom>
          <a:noFill/>
          <a:ln w="349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  <p:sp>
        <p:nvSpPr>
          <p:cNvPr id="14" name="TextBox 13"/>
          <p:cNvSpPr txBox="1"/>
          <p:nvPr/>
        </p:nvSpPr>
        <p:spPr>
          <a:xfrm>
            <a:off x="7232305" y="755274"/>
            <a:ext cx="41229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Latn-RS" sz="1600" b="1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90</a:t>
            </a:r>
            <a:endParaRPr lang="sr-Latn-RS" sz="1600" b="1" dirty="0">
              <a:solidFill>
                <a:srgbClr val="000099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800812" y="955467"/>
            <a:ext cx="41229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Latn-RS" sz="1600" b="1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20</a:t>
            </a:r>
            <a:endParaRPr lang="sr-Latn-RS" sz="1600" b="1" dirty="0">
              <a:solidFill>
                <a:srgbClr val="000099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7232305" y="1201009"/>
            <a:ext cx="41229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Latn-RS" sz="1600" b="1" dirty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4</a:t>
            </a:r>
            <a:r>
              <a:rPr lang="sr-Latn-RS" sz="1600" b="1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0</a:t>
            </a:r>
            <a:endParaRPr lang="sr-Latn-RS" sz="1600" b="1" dirty="0">
              <a:solidFill>
                <a:srgbClr val="000099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8056114" y="1499156"/>
            <a:ext cx="30970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Latn-RS" sz="1600" b="1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?</a:t>
            </a:r>
            <a:endParaRPr lang="sr-Latn-RS" sz="1600" b="1" dirty="0">
              <a:solidFill>
                <a:srgbClr val="000099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275122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push dir="u"/>
      </p:transition>
    </mc:Choice>
    <mc:Fallback xmlns="">
      <p:transition spd="slow">
        <p:push dir="u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90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/>
      <p:bldP spid="8" grpId="0"/>
      <p:bldP spid="9" grpId="0"/>
      <p:bldP spid="10" grpId="0"/>
      <p:bldP spid="11" grpId="0" animBg="1"/>
      <p:bldP spid="13" grpId="0"/>
      <p:bldP spid="12" grpId="0" animBg="1"/>
      <p:bldP spid="14" grpId="0"/>
      <p:bldP spid="15" grpId="0"/>
      <p:bldP spid="16" grpId="0"/>
      <p:bldP spid="1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ostume Clipart Dress Up - Girl Clipart Png, Transparent Png ...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7F7F7"/>
              </a:clrFrom>
              <a:clrTo>
                <a:srgbClr val="F7F7F7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7876"/>
            <a:ext cx="1409105" cy="27149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Little girl with happy smile - Download Free Vectors, Clipart ...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4017" y="44747"/>
            <a:ext cx="1978149" cy="26197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Cute Girl Clipart Free Picture Download – Clipartly.com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89848" y="3638407"/>
            <a:ext cx="1749826" cy="27903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Free Boy Clipart, Download Free Clip Art, Free Clip Art on Clipart ...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46" y="3156867"/>
            <a:ext cx="1657966" cy="35077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Young boy clipart » Clipart Station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89848" y="27846"/>
            <a:ext cx="1867829" cy="28983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0" name="Picture 12" descr="Cute boy cartoon Royalty Free Vector Image - VectorStock"/>
          <p:cNvPicPr>
            <a:picLocks noChangeAspect="1" noChangeArrowheads="1"/>
          </p:cNvPicPr>
          <p:nvPr/>
        </p:nvPicPr>
        <p:blipFill rotWithShape="1"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357" r="16260" b="7491"/>
          <a:stretch/>
        </p:blipFill>
        <p:spPr bwMode="auto">
          <a:xfrm>
            <a:off x="6353109" y="3548924"/>
            <a:ext cx="1446416" cy="29754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67544" y="2535215"/>
            <a:ext cx="6575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Cyrl-RS" dirty="0" smtClean="0"/>
              <a:t>Маја</a:t>
            </a:r>
            <a:endParaRPr lang="sr-Latn-RS" dirty="0"/>
          </a:p>
        </p:txBody>
      </p:sp>
      <p:sp>
        <p:nvSpPr>
          <p:cNvPr id="9" name="TextBox 8"/>
          <p:cNvSpPr txBox="1"/>
          <p:nvPr/>
        </p:nvSpPr>
        <p:spPr>
          <a:xfrm>
            <a:off x="3893651" y="2733385"/>
            <a:ext cx="6638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Cyrl-RS" dirty="0" smtClean="0"/>
              <a:t>Тома</a:t>
            </a:r>
            <a:endParaRPr lang="sr-Latn-RS" dirty="0"/>
          </a:p>
        </p:txBody>
      </p:sp>
      <p:sp>
        <p:nvSpPr>
          <p:cNvPr id="10" name="TextBox 9"/>
          <p:cNvSpPr txBox="1"/>
          <p:nvPr/>
        </p:nvSpPr>
        <p:spPr>
          <a:xfrm>
            <a:off x="7409469" y="2524313"/>
            <a:ext cx="5517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Cyrl-RS" dirty="0" smtClean="0"/>
              <a:t>Ана</a:t>
            </a:r>
            <a:endParaRPr lang="sr-Latn-RS" dirty="0"/>
          </a:p>
        </p:txBody>
      </p:sp>
      <p:sp>
        <p:nvSpPr>
          <p:cNvPr id="11" name="TextBox 10"/>
          <p:cNvSpPr txBox="1"/>
          <p:nvPr/>
        </p:nvSpPr>
        <p:spPr>
          <a:xfrm>
            <a:off x="483214" y="6463592"/>
            <a:ext cx="6992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Cyrl-RS" dirty="0" smtClean="0"/>
              <a:t>Сима</a:t>
            </a:r>
            <a:endParaRPr lang="sr-Latn-RS" dirty="0"/>
          </a:p>
        </p:txBody>
      </p:sp>
      <p:sp>
        <p:nvSpPr>
          <p:cNvPr id="12" name="TextBox 11"/>
          <p:cNvSpPr txBox="1"/>
          <p:nvPr/>
        </p:nvSpPr>
        <p:spPr>
          <a:xfrm>
            <a:off x="3798566" y="6463592"/>
            <a:ext cx="6783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Cyrl-RS" dirty="0" smtClean="0"/>
              <a:t>Нада</a:t>
            </a:r>
            <a:endParaRPr lang="sr-Latn-RS" dirty="0"/>
          </a:p>
        </p:txBody>
      </p:sp>
      <p:sp>
        <p:nvSpPr>
          <p:cNvPr id="13" name="TextBox 12"/>
          <p:cNvSpPr txBox="1"/>
          <p:nvPr/>
        </p:nvSpPr>
        <p:spPr>
          <a:xfrm>
            <a:off x="6683420" y="6479964"/>
            <a:ext cx="7857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Cyrl-RS" dirty="0" smtClean="0"/>
              <a:t>Миша</a:t>
            </a:r>
            <a:endParaRPr lang="sr-Latn-RS" dirty="0"/>
          </a:p>
        </p:txBody>
      </p:sp>
      <p:pic>
        <p:nvPicPr>
          <p:cNvPr id="14" name="Picture 2" descr="Related image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918" b="2460"/>
          <a:stretch/>
        </p:blipFill>
        <p:spPr bwMode="auto">
          <a:xfrm>
            <a:off x="1409105" y="592875"/>
            <a:ext cx="1432576" cy="6785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" descr="Image result for dinar rs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9105" y="1391409"/>
            <a:ext cx="1360568" cy="6411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2" descr="Image result for dinar rs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99525" y="1140469"/>
            <a:ext cx="1337750" cy="6323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2" descr="http://valuta.rs/uploads/RSD_10_front98.jp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7484" y="2124142"/>
            <a:ext cx="1247575" cy="5987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2" descr="Related image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918" b="2460"/>
          <a:stretch/>
        </p:blipFill>
        <p:spPr bwMode="auto">
          <a:xfrm>
            <a:off x="4781143" y="592875"/>
            <a:ext cx="1432575" cy="6785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Freeform 2"/>
          <p:cNvSpPr/>
          <p:nvPr/>
        </p:nvSpPr>
        <p:spPr>
          <a:xfrm>
            <a:off x="3084022" y="8313"/>
            <a:ext cx="41563" cy="6849687"/>
          </a:xfrm>
          <a:custGeom>
            <a:avLst/>
            <a:gdLst>
              <a:gd name="connsiteX0" fmla="*/ 41563 w 41563"/>
              <a:gd name="connsiteY0" fmla="*/ 0 h 6849687"/>
              <a:gd name="connsiteX1" fmla="*/ 0 w 41563"/>
              <a:gd name="connsiteY1" fmla="*/ 6849687 h 68496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1563" h="6849687">
                <a:moveTo>
                  <a:pt x="41563" y="0"/>
                </a:moveTo>
                <a:lnTo>
                  <a:pt x="0" y="6849687"/>
                </a:ln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  <p:sp>
        <p:nvSpPr>
          <p:cNvPr id="4" name="Freeform 3"/>
          <p:cNvSpPr/>
          <p:nvPr/>
        </p:nvSpPr>
        <p:spPr>
          <a:xfrm>
            <a:off x="6304017" y="-3622"/>
            <a:ext cx="74814" cy="6866313"/>
          </a:xfrm>
          <a:custGeom>
            <a:avLst/>
            <a:gdLst>
              <a:gd name="connsiteX0" fmla="*/ 0 w 74814"/>
              <a:gd name="connsiteY0" fmla="*/ 0 h 6866313"/>
              <a:gd name="connsiteX1" fmla="*/ 74814 w 74814"/>
              <a:gd name="connsiteY1" fmla="*/ 6866313 h 68663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74814" h="6866313">
                <a:moveTo>
                  <a:pt x="0" y="0"/>
                </a:moveTo>
                <a:lnTo>
                  <a:pt x="74814" y="6866313"/>
                </a:ln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  <p:sp>
        <p:nvSpPr>
          <p:cNvPr id="5" name="Freeform 4"/>
          <p:cNvSpPr/>
          <p:nvPr/>
        </p:nvSpPr>
        <p:spPr>
          <a:xfrm>
            <a:off x="-8313" y="3059084"/>
            <a:ext cx="9160626" cy="33251"/>
          </a:xfrm>
          <a:custGeom>
            <a:avLst/>
            <a:gdLst>
              <a:gd name="connsiteX0" fmla="*/ 0 w 9160626"/>
              <a:gd name="connsiteY0" fmla="*/ 0 h 33251"/>
              <a:gd name="connsiteX1" fmla="*/ 9160626 w 9160626"/>
              <a:gd name="connsiteY1" fmla="*/ 33251 h 332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9160626" h="33251">
                <a:moveTo>
                  <a:pt x="0" y="0"/>
                </a:moveTo>
                <a:lnTo>
                  <a:pt x="9160626" y="33251"/>
                </a:ln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  <p:pic>
        <p:nvPicPr>
          <p:cNvPr id="23" name="Picture 2" descr="Related image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918" b="2460"/>
          <a:stretch/>
        </p:blipFill>
        <p:spPr bwMode="auto">
          <a:xfrm>
            <a:off x="1319777" y="3375983"/>
            <a:ext cx="1432576" cy="6785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2" descr="Image result for dinar rs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5781" y="4269581"/>
            <a:ext cx="1360568" cy="6411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2" descr="Image result for dinar rs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8302" y="3228340"/>
            <a:ext cx="1360568" cy="6411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2" descr="Image result for dinar rs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7484" y="4010049"/>
            <a:ext cx="1360568" cy="6411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2" descr="Image result for dinar rs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8568" y="4716068"/>
            <a:ext cx="1360568" cy="6411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2" descr="Image result for dinar rs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97" y="5465145"/>
            <a:ext cx="1360568" cy="6411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" name="Picture 2" descr="NBS | Kovani novac nominalne vrednosti 20 dinara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8427" y="2204864"/>
            <a:ext cx="675838" cy="6758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" name="Picture 2" descr="http://valuta.rs/uploads/RSD_10_front98.jpg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1270" y="5018648"/>
            <a:ext cx="1375079" cy="6598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" name="Picture 18" descr="10-dinara-2006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0755" y="5833189"/>
            <a:ext cx="545594" cy="5455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" name="Picture 2" descr="Image result for dinar rs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34136" y="1391409"/>
            <a:ext cx="1360568" cy="6411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" name="Picture 2" descr="Image result for dinar rs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6707" y="3454052"/>
            <a:ext cx="1360568" cy="6411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8" name="Picture 2" descr="http://valuta.rs/uploads/RSD_10_front98.jp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33203" y="4167244"/>
            <a:ext cx="1247575" cy="5987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" name="Picture 14" descr="5-A-2013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79496" y="5371513"/>
            <a:ext cx="503120" cy="503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2" name="Picture 14" descr="5-A-2013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31896" y="4877567"/>
            <a:ext cx="503120" cy="503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3" name="Picture 14" descr="5-A-2013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7677" y="6305816"/>
            <a:ext cx="503120" cy="503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4" name="Picture 14" descr="5-A-2013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61939" y="6338941"/>
            <a:ext cx="503120" cy="503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5" name="Picture 18" descr="10-dinara-2006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8847" y="5833189"/>
            <a:ext cx="545594" cy="5455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6" name="Picture 2" descr="NBS | Kovani novac nominalne vrednosti 20 dinara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6707" y="4910748"/>
            <a:ext cx="675838" cy="6758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04288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9" grpId="0"/>
      <p:bldP spid="10" grpId="0"/>
      <p:bldP spid="11" grpId="0"/>
      <p:bldP spid="12" grpId="0"/>
      <p:bldP spid="1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60379258"/>
              </p:ext>
            </p:extLst>
          </p:nvPr>
        </p:nvGraphicFramePr>
        <p:xfrm>
          <a:off x="0" y="0"/>
          <a:ext cx="9144000" cy="6870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6" name="Slide" r:id="rId3" imgW="4571967" imgH="3429060" progId="PowerPoint.Slide.8">
                  <p:embed/>
                </p:oleObj>
              </mc:Choice>
              <mc:Fallback>
                <p:oleObj name="Slide" r:id="rId3" imgW="4571967" imgH="3429060" progId="PowerPoint.Slide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0" cy="6870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4" name="Straight Arrow Connector 3"/>
          <p:cNvCxnSpPr/>
          <p:nvPr/>
        </p:nvCxnSpPr>
        <p:spPr>
          <a:xfrm flipV="1">
            <a:off x="624390" y="4941168"/>
            <a:ext cx="5243754" cy="1"/>
          </a:xfrm>
          <a:prstGeom prst="straightConnector1">
            <a:avLst/>
          </a:prstGeom>
          <a:ln w="412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 flipV="1">
            <a:off x="611560" y="332656"/>
            <a:ext cx="1897" cy="4608514"/>
          </a:xfrm>
          <a:prstGeom prst="straightConnector1">
            <a:avLst/>
          </a:prstGeom>
          <a:ln w="412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/>
          <p:cNvSpPr/>
          <p:nvPr/>
        </p:nvSpPr>
        <p:spPr>
          <a:xfrm>
            <a:off x="831780" y="1052736"/>
            <a:ext cx="432048" cy="389048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  <p:sp>
        <p:nvSpPr>
          <p:cNvPr id="15" name="Rectangle 14"/>
          <p:cNvSpPr/>
          <p:nvPr/>
        </p:nvSpPr>
        <p:spPr>
          <a:xfrm>
            <a:off x="2578309" y="620688"/>
            <a:ext cx="420180" cy="433440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  <p:sp>
        <p:nvSpPr>
          <p:cNvPr id="17" name="Rectangle 16"/>
          <p:cNvSpPr/>
          <p:nvPr/>
        </p:nvSpPr>
        <p:spPr>
          <a:xfrm>
            <a:off x="1703548" y="1484784"/>
            <a:ext cx="420180" cy="345638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  <p:sp>
        <p:nvSpPr>
          <p:cNvPr id="18" name="Rectangle 17"/>
          <p:cNvSpPr/>
          <p:nvPr/>
        </p:nvSpPr>
        <p:spPr>
          <a:xfrm>
            <a:off x="3433584" y="620688"/>
            <a:ext cx="420180" cy="432253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  <p:sp>
        <p:nvSpPr>
          <p:cNvPr id="19" name="Rectangle 18"/>
          <p:cNvSpPr/>
          <p:nvPr/>
        </p:nvSpPr>
        <p:spPr>
          <a:xfrm>
            <a:off x="4295836" y="1053165"/>
            <a:ext cx="420180" cy="388800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  <p:sp>
        <p:nvSpPr>
          <p:cNvPr id="20" name="Rectangle 19"/>
          <p:cNvSpPr/>
          <p:nvPr/>
        </p:nvSpPr>
        <p:spPr>
          <a:xfrm>
            <a:off x="5159932" y="2348880"/>
            <a:ext cx="420180" cy="258511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  <p:cxnSp>
        <p:nvCxnSpPr>
          <p:cNvPr id="28" name="Straight Connector 27"/>
          <p:cNvCxnSpPr/>
          <p:nvPr/>
        </p:nvCxnSpPr>
        <p:spPr>
          <a:xfrm>
            <a:off x="401470" y="4497894"/>
            <a:ext cx="210090" cy="0"/>
          </a:xfrm>
          <a:prstGeom prst="line">
            <a:avLst/>
          </a:prstGeom>
          <a:ln w="349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>
            <a:off x="392845" y="4077072"/>
            <a:ext cx="210090" cy="0"/>
          </a:xfrm>
          <a:prstGeom prst="line">
            <a:avLst/>
          </a:prstGeom>
          <a:ln w="349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>
            <a:off x="378429" y="3645024"/>
            <a:ext cx="210090" cy="0"/>
          </a:xfrm>
          <a:prstGeom prst="line">
            <a:avLst/>
          </a:prstGeom>
          <a:ln w="349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>
            <a:off x="378429" y="3212976"/>
            <a:ext cx="210090" cy="0"/>
          </a:xfrm>
          <a:prstGeom prst="line">
            <a:avLst/>
          </a:prstGeom>
          <a:ln w="349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>
            <a:off x="414300" y="2780928"/>
            <a:ext cx="210090" cy="0"/>
          </a:xfrm>
          <a:prstGeom prst="line">
            <a:avLst/>
          </a:prstGeom>
          <a:ln w="349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403367" y="2348880"/>
            <a:ext cx="210090" cy="0"/>
          </a:xfrm>
          <a:prstGeom prst="line">
            <a:avLst/>
          </a:prstGeom>
          <a:ln w="349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>
            <a:off x="392845" y="1916832"/>
            <a:ext cx="210090" cy="0"/>
          </a:xfrm>
          <a:prstGeom prst="line">
            <a:avLst/>
          </a:prstGeom>
          <a:ln w="349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>
            <a:off x="391571" y="1484784"/>
            <a:ext cx="210090" cy="0"/>
          </a:xfrm>
          <a:prstGeom prst="line">
            <a:avLst/>
          </a:prstGeom>
          <a:ln w="349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>
            <a:off x="403367" y="1052736"/>
            <a:ext cx="210090" cy="0"/>
          </a:xfrm>
          <a:prstGeom prst="line">
            <a:avLst/>
          </a:prstGeom>
          <a:ln w="349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>
            <a:off x="403367" y="620688"/>
            <a:ext cx="210090" cy="0"/>
          </a:xfrm>
          <a:prstGeom prst="line">
            <a:avLst/>
          </a:prstGeom>
          <a:ln w="349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TextBox 40"/>
          <p:cNvSpPr txBox="1"/>
          <p:nvPr/>
        </p:nvSpPr>
        <p:spPr>
          <a:xfrm>
            <a:off x="46039" y="357634"/>
            <a:ext cx="5357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Cyrl-RS" b="1" dirty="0" smtClean="0"/>
              <a:t>100</a:t>
            </a:r>
            <a:endParaRPr lang="sr-Latn-RS" b="1" dirty="0"/>
          </a:p>
        </p:txBody>
      </p:sp>
      <p:sp>
        <p:nvSpPr>
          <p:cNvPr id="42" name="TextBox 41"/>
          <p:cNvSpPr txBox="1"/>
          <p:nvPr/>
        </p:nvSpPr>
        <p:spPr>
          <a:xfrm>
            <a:off x="101681" y="4687719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Cyrl-RS" b="1" dirty="0" smtClean="0"/>
              <a:t>0</a:t>
            </a:r>
            <a:endParaRPr lang="sr-Latn-RS" b="1" dirty="0"/>
          </a:p>
        </p:txBody>
      </p:sp>
      <p:cxnSp>
        <p:nvCxnSpPr>
          <p:cNvPr id="43" name="Straight Connector 42"/>
          <p:cNvCxnSpPr/>
          <p:nvPr/>
        </p:nvCxnSpPr>
        <p:spPr>
          <a:xfrm>
            <a:off x="364013" y="4941168"/>
            <a:ext cx="210090" cy="0"/>
          </a:xfrm>
          <a:prstGeom prst="line">
            <a:avLst/>
          </a:prstGeom>
          <a:ln w="349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TextBox 44"/>
          <p:cNvSpPr txBox="1"/>
          <p:nvPr/>
        </p:nvSpPr>
        <p:spPr>
          <a:xfrm>
            <a:off x="48344" y="4244240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Cyrl-RS" b="1" dirty="0" smtClean="0"/>
              <a:t>10</a:t>
            </a:r>
            <a:endParaRPr lang="sr-Latn-RS" b="1" dirty="0"/>
          </a:p>
        </p:txBody>
      </p:sp>
      <p:sp>
        <p:nvSpPr>
          <p:cNvPr id="46" name="TextBox 45"/>
          <p:cNvSpPr txBox="1"/>
          <p:nvPr/>
        </p:nvSpPr>
        <p:spPr>
          <a:xfrm>
            <a:off x="50354" y="3811056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Cyrl-RS" b="1" dirty="0" smtClean="0"/>
              <a:t>20</a:t>
            </a:r>
            <a:endParaRPr lang="sr-Latn-RS" b="1" dirty="0"/>
          </a:p>
        </p:txBody>
      </p:sp>
      <p:sp>
        <p:nvSpPr>
          <p:cNvPr id="47" name="TextBox 46"/>
          <p:cNvSpPr txBox="1"/>
          <p:nvPr/>
        </p:nvSpPr>
        <p:spPr>
          <a:xfrm>
            <a:off x="43172" y="3391593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Cyrl-RS" b="1" dirty="0" smtClean="0"/>
              <a:t>30</a:t>
            </a:r>
            <a:endParaRPr lang="sr-Latn-RS" b="1" dirty="0"/>
          </a:p>
        </p:txBody>
      </p:sp>
      <p:sp>
        <p:nvSpPr>
          <p:cNvPr id="48" name="TextBox 47"/>
          <p:cNvSpPr txBox="1"/>
          <p:nvPr/>
        </p:nvSpPr>
        <p:spPr>
          <a:xfrm>
            <a:off x="56161" y="2959759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Cyrl-RS" b="1" dirty="0" smtClean="0"/>
              <a:t>40</a:t>
            </a:r>
            <a:endParaRPr lang="sr-Latn-RS" b="1" dirty="0"/>
          </a:p>
        </p:txBody>
      </p:sp>
      <p:sp>
        <p:nvSpPr>
          <p:cNvPr id="49" name="TextBox 48"/>
          <p:cNvSpPr txBox="1"/>
          <p:nvPr/>
        </p:nvSpPr>
        <p:spPr>
          <a:xfrm>
            <a:off x="60958" y="2517399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Cyrl-RS" b="1" dirty="0"/>
              <a:t>5</a:t>
            </a:r>
            <a:r>
              <a:rPr lang="sr-Cyrl-RS" b="1" dirty="0" smtClean="0"/>
              <a:t>0</a:t>
            </a:r>
            <a:endParaRPr lang="sr-Latn-RS" b="1" dirty="0"/>
          </a:p>
        </p:txBody>
      </p:sp>
      <p:sp>
        <p:nvSpPr>
          <p:cNvPr id="50" name="TextBox 49"/>
          <p:cNvSpPr txBox="1"/>
          <p:nvPr/>
        </p:nvSpPr>
        <p:spPr>
          <a:xfrm>
            <a:off x="67229" y="2097482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Cyrl-RS" b="1" dirty="0" smtClean="0"/>
              <a:t>60</a:t>
            </a:r>
            <a:endParaRPr lang="sr-Latn-RS" b="1" dirty="0"/>
          </a:p>
        </p:txBody>
      </p:sp>
      <p:sp>
        <p:nvSpPr>
          <p:cNvPr id="51" name="TextBox 50"/>
          <p:cNvSpPr txBox="1"/>
          <p:nvPr/>
        </p:nvSpPr>
        <p:spPr>
          <a:xfrm>
            <a:off x="90051" y="1642124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Cyrl-RS" b="1" dirty="0" smtClean="0"/>
              <a:t>70</a:t>
            </a:r>
            <a:endParaRPr lang="sr-Latn-RS" b="1" dirty="0"/>
          </a:p>
        </p:txBody>
      </p:sp>
      <p:sp>
        <p:nvSpPr>
          <p:cNvPr id="52" name="TextBox 51"/>
          <p:cNvSpPr txBox="1"/>
          <p:nvPr/>
        </p:nvSpPr>
        <p:spPr>
          <a:xfrm>
            <a:off x="50354" y="1232422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Cyrl-RS" b="1" dirty="0" smtClean="0"/>
              <a:t>80</a:t>
            </a:r>
            <a:endParaRPr lang="sr-Latn-RS" b="1" dirty="0"/>
          </a:p>
        </p:txBody>
      </p:sp>
      <p:sp>
        <p:nvSpPr>
          <p:cNvPr id="53" name="TextBox 52"/>
          <p:cNvSpPr txBox="1"/>
          <p:nvPr/>
        </p:nvSpPr>
        <p:spPr>
          <a:xfrm>
            <a:off x="57497" y="765864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Cyrl-RS" b="1" dirty="0"/>
              <a:t>9</a:t>
            </a:r>
            <a:r>
              <a:rPr lang="sr-Cyrl-RS" b="1" dirty="0" smtClean="0"/>
              <a:t>0</a:t>
            </a:r>
            <a:endParaRPr lang="sr-Latn-RS" b="1" dirty="0"/>
          </a:p>
        </p:txBody>
      </p:sp>
      <p:sp>
        <p:nvSpPr>
          <p:cNvPr id="54" name="TextBox 53"/>
          <p:cNvSpPr txBox="1"/>
          <p:nvPr/>
        </p:nvSpPr>
        <p:spPr>
          <a:xfrm>
            <a:off x="732321" y="4872385"/>
            <a:ext cx="53349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Cyrl-RS" dirty="0" smtClean="0"/>
              <a:t>Маја       Тома        Ана         Сима       Нада       Миша    </a:t>
            </a:r>
            <a:endParaRPr lang="sr-Latn-RS" dirty="0"/>
          </a:p>
        </p:txBody>
      </p:sp>
      <p:sp>
        <p:nvSpPr>
          <p:cNvPr id="55" name="Rectangle 54"/>
          <p:cNvSpPr/>
          <p:nvPr/>
        </p:nvSpPr>
        <p:spPr>
          <a:xfrm>
            <a:off x="851470" y="1053165"/>
            <a:ext cx="432048" cy="3890482"/>
          </a:xfrm>
          <a:prstGeom prst="rect">
            <a:avLst/>
          </a:prstGeom>
          <a:solidFill>
            <a:srgbClr val="FF0000">
              <a:alpha val="6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  <p:sp>
        <p:nvSpPr>
          <p:cNvPr id="56" name="Rectangle 55"/>
          <p:cNvSpPr/>
          <p:nvPr/>
        </p:nvSpPr>
        <p:spPr>
          <a:xfrm>
            <a:off x="1691680" y="1473979"/>
            <a:ext cx="432048" cy="3449207"/>
          </a:xfrm>
          <a:prstGeom prst="rect">
            <a:avLst/>
          </a:prstGeom>
          <a:solidFill>
            <a:srgbClr val="0070C0">
              <a:alpha val="4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  <p:sp>
        <p:nvSpPr>
          <p:cNvPr id="57" name="Rectangle 56"/>
          <p:cNvSpPr/>
          <p:nvPr/>
        </p:nvSpPr>
        <p:spPr>
          <a:xfrm>
            <a:off x="2588699" y="623122"/>
            <a:ext cx="409790" cy="4295807"/>
          </a:xfrm>
          <a:prstGeom prst="rect">
            <a:avLst/>
          </a:prstGeom>
          <a:solidFill>
            <a:srgbClr val="00B050">
              <a:alpha val="4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  <p:sp>
        <p:nvSpPr>
          <p:cNvPr id="58" name="Rectangle 57"/>
          <p:cNvSpPr/>
          <p:nvPr/>
        </p:nvSpPr>
        <p:spPr>
          <a:xfrm>
            <a:off x="3433584" y="627379"/>
            <a:ext cx="409462" cy="4295807"/>
          </a:xfrm>
          <a:prstGeom prst="rect">
            <a:avLst/>
          </a:prstGeom>
          <a:solidFill>
            <a:srgbClr val="FFFF00">
              <a:alpha val="6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  <p:sp>
        <p:nvSpPr>
          <p:cNvPr id="59" name="Rectangle 58"/>
          <p:cNvSpPr/>
          <p:nvPr/>
        </p:nvSpPr>
        <p:spPr>
          <a:xfrm>
            <a:off x="4283968" y="1053165"/>
            <a:ext cx="432048" cy="3890482"/>
          </a:xfrm>
          <a:prstGeom prst="rect">
            <a:avLst/>
          </a:prstGeom>
          <a:solidFill>
            <a:srgbClr val="FF00FF">
              <a:alpha val="47843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  <p:sp>
        <p:nvSpPr>
          <p:cNvPr id="60" name="Rectangle 59"/>
          <p:cNvSpPr/>
          <p:nvPr/>
        </p:nvSpPr>
        <p:spPr>
          <a:xfrm>
            <a:off x="6012160" y="0"/>
            <a:ext cx="3096344" cy="6858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sr-Latn-RS" dirty="0">
              <a:solidFill>
                <a:srgbClr val="FF0000"/>
              </a:solidFill>
            </a:endParaRPr>
          </a:p>
        </p:txBody>
      </p:sp>
      <p:sp>
        <p:nvSpPr>
          <p:cNvPr id="61" name="Rectangle 60"/>
          <p:cNvSpPr/>
          <p:nvPr/>
        </p:nvSpPr>
        <p:spPr>
          <a:xfrm>
            <a:off x="5159932" y="2348880"/>
            <a:ext cx="400508" cy="2614955"/>
          </a:xfrm>
          <a:prstGeom prst="rect">
            <a:avLst/>
          </a:prstGeom>
          <a:solidFill>
            <a:schemeClr val="accent6">
              <a:lumMod val="75000"/>
              <a:alpha val="4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10099"/>
            <a:ext cx="3078162" cy="2308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3" name="Rectangle 62"/>
          <p:cNvSpPr/>
          <p:nvPr/>
        </p:nvSpPr>
        <p:spPr>
          <a:xfrm>
            <a:off x="6012160" y="2378899"/>
            <a:ext cx="306467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r-Cyrl-RS" dirty="0">
                <a:solidFill>
                  <a:srgbClr val="FF0000"/>
                </a:solidFill>
              </a:rPr>
              <a:t>Пажљиво погледај </a:t>
            </a:r>
            <a:r>
              <a:rPr lang="sr-Cyrl-RS" dirty="0" smtClean="0">
                <a:solidFill>
                  <a:srgbClr val="FF0000"/>
                </a:solidFill>
              </a:rPr>
              <a:t>колико ко </a:t>
            </a:r>
            <a:r>
              <a:rPr lang="sr-Cyrl-RS" dirty="0">
                <a:solidFill>
                  <a:srgbClr val="FF0000"/>
                </a:solidFill>
              </a:rPr>
              <a:t>има новца.</a:t>
            </a:r>
            <a:endParaRPr lang="sr-Latn-RS" dirty="0">
              <a:solidFill>
                <a:srgbClr val="FF0000"/>
              </a:solidFill>
            </a:endParaRPr>
          </a:p>
        </p:txBody>
      </p:sp>
      <p:sp>
        <p:nvSpPr>
          <p:cNvPr id="64" name="Rectangle 63"/>
          <p:cNvSpPr/>
          <p:nvPr/>
        </p:nvSpPr>
        <p:spPr>
          <a:xfrm>
            <a:off x="6043829" y="2940409"/>
            <a:ext cx="306467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r-Cyrl-RS" sz="2400" b="1" dirty="0" smtClean="0">
                <a:solidFill>
                  <a:srgbClr val="FF0000"/>
                </a:solidFill>
              </a:rPr>
              <a:t>Нацртај графикон.</a:t>
            </a:r>
            <a:endParaRPr lang="sr-Latn-RS" sz="2400" b="1" dirty="0">
              <a:solidFill>
                <a:srgbClr val="FF0000"/>
              </a:solidFill>
            </a:endParaRPr>
          </a:p>
        </p:txBody>
      </p:sp>
      <p:sp>
        <p:nvSpPr>
          <p:cNvPr id="65" name="Rectangle 64"/>
          <p:cNvSpPr/>
          <p:nvPr/>
        </p:nvSpPr>
        <p:spPr>
          <a:xfrm>
            <a:off x="6043828" y="3329091"/>
            <a:ext cx="306467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r-Cyrl-RS" dirty="0" smtClean="0">
                <a:solidFill>
                  <a:srgbClr val="FF0000"/>
                </a:solidFill>
              </a:rPr>
              <a:t>Посматрај  дати графикон.</a:t>
            </a:r>
            <a:endParaRPr lang="sr-Latn-RS" dirty="0">
              <a:solidFill>
                <a:srgbClr val="FF0000"/>
              </a:solidFill>
            </a:endParaRPr>
          </a:p>
        </p:txBody>
      </p:sp>
      <p:sp>
        <p:nvSpPr>
          <p:cNvPr id="66" name="Rectangle 65"/>
          <p:cNvSpPr/>
          <p:nvPr/>
        </p:nvSpPr>
        <p:spPr>
          <a:xfrm>
            <a:off x="6018903" y="3749049"/>
            <a:ext cx="306467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r-Cyrl-RS" dirty="0" smtClean="0">
                <a:solidFill>
                  <a:srgbClr val="FF0000"/>
                </a:solidFill>
              </a:rPr>
              <a:t>Број квадратиће.</a:t>
            </a:r>
            <a:endParaRPr lang="sr-Latn-RS" dirty="0">
              <a:solidFill>
                <a:srgbClr val="FF0000"/>
              </a:solidFill>
            </a:endParaRPr>
          </a:p>
        </p:txBody>
      </p:sp>
      <p:sp>
        <p:nvSpPr>
          <p:cNvPr id="67" name="Rectangle 66"/>
          <p:cNvSpPr/>
          <p:nvPr/>
        </p:nvSpPr>
        <p:spPr>
          <a:xfrm>
            <a:off x="6012160" y="4145662"/>
            <a:ext cx="306467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r-Cyrl-RS" dirty="0" smtClean="0">
                <a:solidFill>
                  <a:srgbClr val="FF0000"/>
                </a:solidFill>
              </a:rPr>
              <a:t>Користи лењир.</a:t>
            </a:r>
            <a:endParaRPr lang="sr-Latn-RS" dirty="0">
              <a:solidFill>
                <a:srgbClr val="FF0000"/>
              </a:solidFill>
            </a:endParaRPr>
          </a:p>
        </p:txBody>
      </p:sp>
      <p:sp>
        <p:nvSpPr>
          <p:cNvPr id="68" name="Rectangle 67"/>
          <p:cNvSpPr/>
          <p:nvPr/>
        </p:nvSpPr>
        <p:spPr>
          <a:xfrm>
            <a:off x="6012160" y="4571838"/>
            <a:ext cx="306467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r-Cyrl-RS" dirty="0" smtClean="0">
                <a:solidFill>
                  <a:srgbClr val="FF0000"/>
                </a:solidFill>
              </a:rPr>
              <a:t>За овај задатак је потребно стрпљење и  прецизност.</a:t>
            </a:r>
            <a:endParaRPr lang="sr-Latn-RS" dirty="0">
              <a:solidFill>
                <a:srgbClr val="FF0000"/>
              </a:solidFill>
            </a:endParaRPr>
          </a:p>
        </p:txBody>
      </p:sp>
      <p:sp>
        <p:nvSpPr>
          <p:cNvPr id="62" name="TextBox 61"/>
          <p:cNvSpPr txBox="1"/>
          <p:nvPr/>
        </p:nvSpPr>
        <p:spPr>
          <a:xfrm>
            <a:off x="4690864" y="132601"/>
            <a:ext cx="140134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Cyrl-RS" sz="2000" dirty="0" smtClean="0"/>
              <a:t>23. 4. 2020.</a:t>
            </a:r>
            <a:endParaRPr lang="sr-Latn-RS" sz="2000" dirty="0"/>
          </a:p>
        </p:txBody>
      </p:sp>
      <p:sp>
        <p:nvSpPr>
          <p:cNvPr id="69" name="TextBox 68"/>
          <p:cNvSpPr txBox="1"/>
          <p:nvPr/>
        </p:nvSpPr>
        <p:spPr>
          <a:xfrm>
            <a:off x="2123728" y="84946"/>
            <a:ext cx="230210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Cyrl-RS" sz="2400" dirty="0" smtClean="0"/>
              <a:t>Домаћи задатак</a:t>
            </a:r>
            <a:endParaRPr lang="sr-Latn-RS" sz="2400" dirty="0"/>
          </a:p>
        </p:txBody>
      </p:sp>
      <p:sp>
        <p:nvSpPr>
          <p:cNvPr id="70" name="Rectangle 69"/>
          <p:cNvSpPr/>
          <p:nvPr/>
        </p:nvSpPr>
        <p:spPr>
          <a:xfrm>
            <a:off x="5980306" y="5288340"/>
            <a:ext cx="3064675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r-Cyrl-RS" sz="2400" b="1" dirty="0" smtClean="0">
                <a:solidFill>
                  <a:srgbClr val="FF0000"/>
                </a:solidFill>
              </a:rPr>
              <a:t>Сликај грфикон који си </a:t>
            </a:r>
            <a:r>
              <a:rPr lang="sr-Cyrl-RS" sz="2400" b="1" smtClean="0">
                <a:solidFill>
                  <a:srgbClr val="FF0000"/>
                </a:solidFill>
              </a:rPr>
              <a:t>ти нацртао/ла </a:t>
            </a:r>
            <a:r>
              <a:rPr lang="sr-Cyrl-RS" sz="2400" b="1" dirty="0" smtClean="0">
                <a:solidFill>
                  <a:srgbClr val="FF0000"/>
                </a:solidFill>
              </a:rPr>
              <a:t>у свесци и пошаљи учитељици.</a:t>
            </a:r>
            <a:endParaRPr lang="sr-Latn-RS" sz="2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62825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6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6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8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3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5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0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7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9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0" fill="hold">
                      <p:stCondLst>
                        <p:cond delay="indefinite"/>
                      </p:stCondLst>
                      <p:childTnLst>
                        <p:par>
                          <p:cTn id="151" fill="hold">
                            <p:stCondLst>
                              <p:cond delay="0"/>
                            </p:stCondLst>
                            <p:childTnLst>
                              <p:par>
                                <p:cTn id="15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4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6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7" fill="hold">
                      <p:stCondLst>
                        <p:cond delay="indefinite"/>
                      </p:stCondLst>
                      <p:childTnLst>
                        <p:par>
                          <p:cTn id="158" fill="hold">
                            <p:stCondLst>
                              <p:cond delay="0"/>
                            </p:stCondLst>
                            <p:childTnLst>
                              <p:par>
                                <p:cTn id="15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1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3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4" fill="hold">
                      <p:stCondLst>
                        <p:cond delay="indefinite"/>
                      </p:stCondLst>
                      <p:childTnLst>
                        <p:par>
                          <p:cTn id="165" fill="hold">
                            <p:stCondLst>
                              <p:cond delay="0"/>
                            </p:stCondLst>
                            <p:childTnLst>
                              <p:par>
                                <p:cTn id="16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8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0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1" fill="hold">
                      <p:stCondLst>
                        <p:cond delay="indefinite"/>
                      </p:stCondLst>
                      <p:childTnLst>
                        <p:par>
                          <p:cTn id="172" fill="hold">
                            <p:stCondLst>
                              <p:cond delay="0"/>
                            </p:stCondLst>
                            <p:childTnLst>
                              <p:par>
                                <p:cTn id="17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5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6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8" fill="hold">
                      <p:stCondLst>
                        <p:cond delay="indefinite"/>
                      </p:stCondLst>
                      <p:childTnLst>
                        <p:par>
                          <p:cTn id="179" fill="hold">
                            <p:stCondLst>
                              <p:cond delay="0"/>
                            </p:stCondLst>
                            <p:childTnLst>
                              <p:par>
                                <p:cTn id="18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2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3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4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5" fill="hold">
                      <p:stCondLst>
                        <p:cond delay="indefinite"/>
                      </p:stCondLst>
                      <p:childTnLst>
                        <p:par>
                          <p:cTn id="186" fill="hold">
                            <p:stCondLst>
                              <p:cond delay="0"/>
                            </p:stCondLst>
                            <p:childTnLst>
                              <p:par>
                                <p:cTn id="18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9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0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1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2" fill="hold">
                      <p:stCondLst>
                        <p:cond delay="indefinite"/>
                      </p:stCondLst>
                      <p:childTnLst>
                        <p:par>
                          <p:cTn id="193" fill="hold">
                            <p:stCondLst>
                              <p:cond delay="0"/>
                            </p:stCondLst>
                            <p:childTnLst>
                              <p:par>
                                <p:cTn id="19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6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7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8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9" fill="hold">
                      <p:stCondLst>
                        <p:cond delay="indefinite"/>
                      </p:stCondLst>
                      <p:childTnLst>
                        <p:par>
                          <p:cTn id="200" fill="hold">
                            <p:stCondLst>
                              <p:cond delay="0"/>
                            </p:stCondLst>
                            <p:childTnLst>
                              <p:par>
                                <p:cTn id="20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3" dur="5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4" fill="hold">
                      <p:stCondLst>
                        <p:cond delay="indefinite"/>
                      </p:stCondLst>
                      <p:childTnLst>
                        <p:par>
                          <p:cTn id="205" fill="hold">
                            <p:stCondLst>
                              <p:cond delay="0"/>
                            </p:stCondLst>
                            <p:childTnLst>
                              <p:par>
                                <p:cTn id="20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8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9" fill="hold">
                      <p:stCondLst>
                        <p:cond delay="indefinite"/>
                      </p:stCondLst>
                      <p:childTnLst>
                        <p:par>
                          <p:cTn id="210" fill="hold">
                            <p:stCondLst>
                              <p:cond delay="0"/>
                            </p:stCondLst>
                            <p:childTnLst>
                              <p:par>
                                <p:cTn id="21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3" dur="2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4" fill="hold">
                      <p:stCondLst>
                        <p:cond delay="indefinite"/>
                      </p:stCondLst>
                      <p:childTnLst>
                        <p:par>
                          <p:cTn id="215" fill="hold">
                            <p:stCondLst>
                              <p:cond delay="0"/>
                            </p:stCondLst>
                            <p:childTnLst>
                              <p:par>
                                <p:cTn id="2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8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9" fill="hold">
                      <p:stCondLst>
                        <p:cond delay="indefinite"/>
                      </p:stCondLst>
                      <p:childTnLst>
                        <p:par>
                          <p:cTn id="220" fill="hold">
                            <p:stCondLst>
                              <p:cond delay="0"/>
                            </p:stCondLst>
                            <p:childTnLst>
                              <p:par>
                                <p:cTn id="2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3" dur="2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4" fill="hold">
                      <p:stCondLst>
                        <p:cond delay="indefinite"/>
                      </p:stCondLst>
                      <p:childTnLst>
                        <p:par>
                          <p:cTn id="225" fill="hold">
                            <p:stCondLst>
                              <p:cond delay="0"/>
                            </p:stCondLst>
                            <p:childTnLst>
                              <p:par>
                                <p:cTn id="22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8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9" fill="hold">
                      <p:stCondLst>
                        <p:cond delay="indefinite"/>
                      </p:stCondLst>
                      <p:childTnLst>
                        <p:par>
                          <p:cTn id="230" fill="hold">
                            <p:stCondLst>
                              <p:cond delay="0"/>
                            </p:stCondLst>
                            <p:childTnLst>
                              <p:par>
                                <p:cTn id="23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3" dur="2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4" fill="hold">
                      <p:stCondLst>
                        <p:cond delay="indefinite"/>
                      </p:stCondLst>
                      <p:childTnLst>
                        <p:par>
                          <p:cTn id="235" fill="hold">
                            <p:stCondLst>
                              <p:cond delay="0"/>
                            </p:stCondLst>
                            <p:childTnLst>
                              <p:par>
                                <p:cTn id="23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8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9" fill="hold">
                      <p:stCondLst>
                        <p:cond delay="indefinite"/>
                      </p:stCondLst>
                      <p:childTnLst>
                        <p:par>
                          <p:cTn id="240" fill="hold">
                            <p:stCondLst>
                              <p:cond delay="0"/>
                            </p:stCondLst>
                            <p:childTnLst>
                              <p:par>
                                <p:cTn id="24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3" dur="2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4" fill="hold">
                      <p:stCondLst>
                        <p:cond delay="indefinite"/>
                      </p:stCondLst>
                      <p:childTnLst>
                        <p:par>
                          <p:cTn id="245" fill="hold">
                            <p:stCondLst>
                              <p:cond delay="0"/>
                            </p:stCondLst>
                            <p:childTnLst>
                              <p:par>
                                <p:cTn id="24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8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9" fill="hold">
                      <p:stCondLst>
                        <p:cond delay="indefinite"/>
                      </p:stCondLst>
                      <p:childTnLst>
                        <p:par>
                          <p:cTn id="250" fill="hold">
                            <p:stCondLst>
                              <p:cond delay="0"/>
                            </p:stCondLst>
                            <p:childTnLst>
                              <p:par>
                                <p:cTn id="25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3" dur="2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4" fill="hold">
                      <p:stCondLst>
                        <p:cond delay="indefinite"/>
                      </p:stCondLst>
                      <p:childTnLst>
                        <p:par>
                          <p:cTn id="255" fill="hold">
                            <p:stCondLst>
                              <p:cond delay="0"/>
                            </p:stCondLst>
                            <p:childTnLst>
                              <p:par>
                                <p:cTn id="25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8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9" fill="hold">
                      <p:stCondLst>
                        <p:cond delay="indefinite"/>
                      </p:stCondLst>
                      <p:childTnLst>
                        <p:par>
                          <p:cTn id="260" fill="hold">
                            <p:stCondLst>
                              <p:cond delay="0"/>
                            </p:stCondLst>
                            <p:childTnLst>
                              <p:par>
                                <p:cTn id="26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3" dur="2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4" fill="hold">
                      <p:stCondLst>
                        <p:cond delay="indefinite"/>
                      </p:stCondLst>
                      <p:childTnLst>
                        <p:par>
                          <p:cTn id="265" fill="hold">
                            <p:stCondLst>
                              <p:cond delay="0"/>
                            </p:stCondLst>
                            <p:childTnLst>
                              <p:par>
                                <p:cTn id="26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8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9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0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5" grpId="0" animBg="1"/>
      <p:bldP spid="17" grpId="0" animBg="1"/>
      <p:bldP spid="18" grpId="0" animBg="1"/>
      <p:bldP spid="19" grpId="0" animBg="1"/>
      <p:bldP spid="20" grpId="0" animBg="1"/>
      <p:bldP spid="41" grpId="0"/>
      <p:bldP spid="42" grpId="0"/>
      <p:bldP spid="45" grpId="0"/>
      <p:bldP spid="46" grpId="0"/>
      <p:bldP spid="47" grpId="0"/>
      <p:bldP spid="48" grpId="0"/>
      <p:bldP spid="49" grpId="0"/>
      <p:bldP spid="50" grpId="0"/>
      <p:bldP spid="51" grpId="0"/>
      <p:bldP spid="52" grpId="0"/>
      <p:bldP spid="53" grpId="0"/>
      <p:bldP spid="54" grpId="0"/>
      <p:bldP spid="55" grpId="0" animBg="1"/>
      <p:bldP spid="56" grpId="0" animBg="1"/>
      <p:bldP spid="57" grpId="0" animBg="1"/>
      <p:bldP spid="58" grpId="0" animBg="1"/>
      <p:bldP spid="59" grpId="0" animBg="1"/>
      <p:bldP spid="61" grpId="0" animBg="1"/>
      <p:bldP spid="63" grpId="0"/>
      <p:bldP spid="64" grpId="0"/>
      <p:bldP spid="65" grpId="0"/>
      <p:bldP spid="66" grpId="0"/>
      <p:bldP spid="67" grpId="0"/>
      <p:bldP spid="68" grpId="0"/>
      <p:bldP spid="62" grpId="0"/>
      <p:bldP spid="69" grpId="0"/>
      <p:bldP spid="7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creen Clippi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2778" b="45347"/>
          <a:stretch/>
        </p:blipFill>
        <p:spPr>
          <a:xfrm>
            <a:off x="275974" y="49291"/>
            <a:ext cx="8400482" cy="6773722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21477" y="4327"/>
            <a:ext cx="199035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Cyrl-RS" sz="1600" b="1" dirty="0" smtClean="0"/>
              <a:t>Уџбеник страна 108.</a:t>
            </a:r>
            <a:endParaRPr lang="sr-Latn-RS" sz="1600" b="1" dirty="0"/>
          </a:p>
        </p:txBody>
      </p:sp>
    </p:spTree>
    <p:extLst>
      <p:ext uri="{BB962C8B-B14F-4D97-AF65-F5344CB8AC3E}">
        <p14:creationId xmlns:p14="http://schemas.microsoft.com/office/powerpoint/2010/main" val="39919165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0" descr="1-A-201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7" y="857908"/>
            <a:ext cx="1206703" cy="12067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12" descr="2-A-201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896" y="692696"/>
            <a:ext cx="1368152" cy="13681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14" descr="5-A-201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697023"/>
            <a:ext cx="1494734" cy="14947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18" descr="10-dinara-200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7046" y="4023712"/>
            <a:ext cx="1584175" cy="1584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NBS | Kovani novac nominalne vrednosti 20 dinara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2421" y="4077072"/>
            <a:ext cx="1620180" cy="16201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158966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valuta.rs/uploads/RSD_10_front9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61" y="0"/>
            <a:ext cx="2599277" cy="12473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4" descr="http://valuta.rs/uploads/RSD_10_back24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2030505" y="700157"/>
            <a:ext cx="2591995" cy="12534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Image result for dinar rs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0367" y="14583"/>
            <a:ext cx="2784687" cy="13122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http://valuta.rs/uploads/RSD_20_back90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6863376" y="822241"/>
            <a:ext cx="3038091" cy="14553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Related image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918" b="2460"/>
          <a:stretch/>
        </p:blipFill>
        <p:spPr bwMode="auto">
          <a:xfrm>
            <a:off x="0" y="3991203"/>
            <a:ext cx="2955799" cy="1400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" descr="http://valuta.rs/uploads/RSD_50_back5339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2308236" y="4707152"/>
            <a:ext cx="2871341" cy="13681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Image result for dinar rs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8125" y="3955557"/>
            <a:ext cx="2937048" cy="13883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" descr="http://www.tesla-info.de/scheine/Tesla100%202003r_s.jp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7035970" y="4677479"/>
            <a:ext cx="2805396" cy="13615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68821" y="1370118"/>
            <a:ext cx="249555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sr-Cyrl-RS" sz="2400" b="1" dirty="0" smtClean="0"/>
              <a:t>Вук  Стрфановић </a:t>
            </a:r>
          </a:p>
          <a:p>
            <a:pPr algn="ctr"/>
            <a:r>
              <a:rPr lang="sr-Cyrl-RS" sz="2400" b="1" dirty="0" smtClean="0"/>
              <a:t>Караџић</a:t>
            </a:r>
            <a:endParaRPr lang="sr-Latn-RS" sz="2400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4812515" y="1522517"/>
            <a:ext cx="240008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sr-Cyrl-RS" sz="2400" b="1" dirty="0" smtClean="0"/>
              <a:t>Петар  Петровић</a:t>
            </a:r>
          </a:p>
          <a:p>
            <a:pPr algn="ctr"/>
            <a:r>
              <a:rPr lang="sr-Cyrl-RS" sz="2400" b="1" dirty="0" smtClean="0"/>
              <a:t>Његош</a:t>
            </a:r>
            <a:endParaRPr lang="sr-Latn-RS" sz="2400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323528" y="5514535"/>
            <a:ext cx="165782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sr-Cyrl-RS" sz="2400" b="1" dirty="0" smtClean="0"/>
              <a:t>Стеван  </a:t>
            </a:r>
          </a:p>
          <a:p>
            <a:pPr algn="ctr"/>
            <a:r>
              <a:rPr lang="sr-Cyrl-RS" sz="2400" b="1" dirty="0" smtClean="0"/>
              <a:t>Мокрањац</a:t>
            </a:r>
            <a:endParaRPr lang="sr-Latn-RS" sz="2400" b="1" dirty="0"/>
          </a:p>
        </p:txBody>
      </p:sp>
      <p:sp>
        <p:nvSpPr>
          <p:cNvPr id="14" name="TextBox 13"/>
          <p:cNvSpPr txBox="1"/>
          <p:nvPr/>
        </p:nvSpPr>
        <p:spPr>
          <a:xfrm>
            <a:off x="5916712" y="5514536"/>
            <a:ext cx="124014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sr-Cyrl-RS" sz="2400" b="1" dirty="0" smtClean="0"/>
              <a:t>Никола </a:t>
            </a:r>
          </a:p>
          <a:p>
            <a:pPr algn="ctr"/>
            <a:r>
              <a:rPr lang="sr-Cyrl-RS" sz="2400" b="1" dirty="0" smtClean="0"/>
              <a:t>Тесла</a:t>
            </a:r>
            <a:endParaRPr lang="sr-Latn-RS" sz="2400" b="1" dirty="0"/>
          </a:p>
        </p:txBody>
      </p:sp>
    </p:spTree>
    <p:extLst>
      <p:ext uri="{BB962C8B-B14F-4D97-AF65-F5344CB8AC3E}">
        <p14:creationId xmlns:p14="http://schemas.microsoft.com/office/powerpoint/2010/main" val="37038650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3" grpId="0"/>
      <p:bldP spid="1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46" t="55454" r="52895" b="5235"/>
          <a:stretch/>
        </p:blipFill>
        <p:spPr>
          <a:xfrm>
            <a:off x="107504" y="260648"/>
            <a:ext cx="8784976" cy="5485995"/>
          </a:xfrm>
          <a:prstGeom prst="rect">
            <a:avLst/>
          </a:prstGeom>
        </p:spPr>
      </p:pic>
      <p:sp>
        <p:nvSpPr>
          <p:cNvPr id="3" name="Freeform 2"/>
          <p:cNvSpPr/>
          <p:nvPr/>
        </p:nvSpPr>
        <p:spPr>
          <a:xfrm>
            <a:off x="1438102" y="731520"/>
            <a:ext cx="3067396" cy="997527"/>
          </a:xfrm>
          <a:custGeom>
            <a:avLst/>
            <a:gdLst>
              <a:gd name="connsiteX0" fmla="*/ 1205345 w 3067396"/>
              <a:gd name="connsiteY0" fmla="*/ 16625 h 997527"/>
              <a:gd name="connsiteX1" fmla="*/ 1072342 w 3067396"/>
              <a:gd name="connsiteY1" fmla="*/ 24938 h 997527"/>
              <a:gd name="connsiteX2" fmla="*/ 989214 w 3067396"/>
              <a:gd name="connsiteY2" fmla="*/ 33251 h 997527"/>
              <a:gd name="connsiteX3" fmla="*/ 897774 w 3067396"/>
              <a:gd name="connsiteY3" fmla="*/ 24938 h 997527"/>
              <a:gd name="connsiteX4" fmla="*/ 822960 w 3067396"/>
              <a:gd name="connsiteY4" fmla="*/ 8313 h 997527"/>
              <a:gd name="connsiteX5" fmla="*/ 590203 w 3067396"/>
              <a:gd name="connsiteY5" fmla="*/ 16625 h 997527"/>
              <a:gd name="connsiteX6" fmla="*/ 565265 w 3067396"/>
              <a:gd name="connsiteY6" fmla="*/ 24938 h 997527"/>
              <a:gd name="connsiteX7" fmla="*/ 515389 w 3067396"/>
              <a:gd name="connsiteY7" fmla="*/ 33251 h 997527"/>
              <a:gd name="connsiteX8" fmla="*/ 490451 w 3067396"/>
              <a:gd name="connsiteY8" fmla="*/ 41564 h 997527"/>
              <a:gd name="connsiteX9" fmla="*/ 457200 w 3067396"/>
              <a:gd name="connsiteY9" fmla="*/ 49876 h 997527"/>
              <a:gd name="connsiteX10" fmla="*/ 432262 w 3067396"/>
              <a:gd name="connsiteY10" fmla="*/ 66502 h 997527"/>
              <a:gd name="connsiteX11" fmla="*/ 365760 w 3067396"/>
              <a:gd name="connsiteY11" fmla="*/ 83127 h 997527"/>
              <a:gd name="connsiteX12" fmla="*/ 349134 w 3067396"/>
              <a:gd name="connsiteY12" fmla="*/ 99753 h 997527"/>
              <a:gd name="connsiteX13" fmla="*/ 324196 w 3067396"/>
              <a:gd name="connsiteY13" fmla="*/ 108065 h 997527"/>
              <a:gd name="connsiteX14" fmla="*/ 224443 w 3067396"/>
              <a:gd name="connsiteY14" fmla="*/ 124691 h 997527"/>
              <a:gd name="connsiteX15" fmla="*/ 149629 w 3067396"/>
              <a:gd name="connsiteY15" fmla="*/ 141316 h 997527"/>
              <a:gd name="connsiteX16" fmla="*/ 99753 w 3067396"/>
              <a:gd name="connsiteY16" fmla="*/ 157942 h 997527"/>
              <a:gd name="connsiteX17" fmla="*/ 49876 w 3067396"/>
              <a:gd name="connsiteY17" fmla="*/ 174567 h 997527"/>
              <a:gd name="connsiteX18" fmla="*/ 24938 w 3067396"/>
              <a:gd name="connsiteY18" fmla="*/ 182880 h 997527"/>
              <a:gd name="connsiteX19" fmla="*/ 8313 w 3067396"/>
              <a:gd name="connsiteY19" fmla="*/ 232756 h 997527"/>
              <a:gd name="connsiteX20" fmla="*/ 0 w 3067396"/>
              <a:gd name="connsiteY20" fmla="*/ 257695 h 997527"/>
              <a:gd name="connsiteX21" fmla="*/ 16625 w 3067396"/>
              <a:gd name="connsiteY21" fmla="*/ 490451 h 997527"/>
              <a:gd name="connsiteX22" fmla="*/ 24938 w 3067396"/>
              <a:gd name="connsiteY22" fmla="*/ 532015 h 997527"/>
              <a:gd name="connsiteX23" fmla="*/ 41563 w 3067396"/>
              <a:gd name="connsiteY23" fmla="*/ 606829 h 997527"/>
              <a:gd name="connsiteX24" fmla="*/ 58189 w 3067396"/>
              <a:gd name="connsiteY24" fmla="*/ 623455 h 997527"/>
              <a:gd name="connsiteX25" fmla="*/ 66502 w 3067396"/>
              <a:gd name="connsiteY25" fmla="*/ 648393 h 997527"/>
              <a:gd name="connsiteX26" fmla="*/ 99753 w 3067396"/>
              <a:gd name="connsiteY26" fmla="*/ 689956 h 997527"/>
              <a:gd name="connsiteX27" fmla="*/ 116378 w 3067396"/>
              <a:gd name="connsiteY27" fmla="*/ 723207 h 997527"/>
              <a:gd name="connsiteX28" fmla="*/ 133003 w 3067396"/>
              <a:gd name="connsiteY28" fmla="*/ 739833 h 997527"/>
              <a:gd name="connsiteX29" fmla="*/ 141316 w 3067396"/>
              <a:gd name="connsiteY29" fmla="*/ 764771 h 997527"/>
              <a:gd name="connsiteX30" fmla="*/ 174567 w 3067396"/>
              <a:gd name="connsiteY30" fmla="*/ 806335 h 997527"/>
              <a:gd name="connsiteX31" fmla="*/ 191193 w 3067396"/>
              <a:gd name="connsiteY31" fmla="*/ 831273 h 997527"/>
              <a:gd name="connsiteX32" fmla="*/ 241069 w 3067396"/>
              <a:gd name="connsiteY32" fmla="*/ 872836 h 997527"/>
              <a:gd name="connsiteX33" fmla="*/ 290945 w 3067396"/>
              <a:gd name="connsiteY33" fmla="*/ 889462 h 997527"/>
              <a:gd name="connsiteX34" fmla="*/ 432262 w 3067396"/>
              <a:gd name="connsiteY34" fmla="*/ 906087 h 997527"/>
              <a:gd name="connsiteX35" fmla="*/ 498763 w 3067396"/>
              <a:gd name="connsiteY35" fmla="*/ 897775 h 997527"/>
              <a:gd name="connsiteX36" fmla="*/ 698269 w 3067396"/>
              <a:gd name="connsiteY36" fmla="*/ 906087 h 997527"/>
              <a:gd name="connsiteX37" fmla="*/ 798022 w 3067396"/>
              <a:gd name="connsiteY37" fmla="*/ 922713 h 997527"/>
              <a:gd name="connsiteX38" fmla="*/ 964276 w 3067396"/>
              <a:gd name="connsiteY38" fmla="*/ 906087 h 997527"/>
              <a:gd name="connsiteX39" fmla="*/ 1113905 w 3067396"/>
              <a:gd name="connsiteY39" fmla="*/ 889462 h 997527"/>
              <a:gd name="connsiteX40" fmla="*/ 1263534 w 3067396"/>
              <a:gd name="connsiteY40" fmla="*/ 897775 h 997527"/>
              <a:gd name="connsiteX41" fmla="*/ 1296785 w 3067396"/>
              <a:gd name="connsiteY41" fmla="*/ 906087 h 997527"/>
              <a:gd name="connsiteX42" fmla="*/ 1346662 w 3067396"/>
              <a:gd name="connsiteY42" fmla="*/ 922713 h 997527"/>
              <a:gd name="connsiteX43" fmla="*/ 1371600 w 3067396"/>
              <a:gd name="connsiteY43" fmla="*/ 931025 h 997527"/>
              <a:gd name="connsiteX44" fmla="*/ 1404851 w 3067396"/>
              <a:gd name="connsiteY44" fmla="*/ 939338 h 997527"/>
              <a:gd name="connsiteX45" fmla="*/ 1953491 w 3067396"/>
              <a:gd name="connsiteY45" fmla="*/ 947651 h 997527"/>
              <a:gd name="connsiteX46" fmla="*/ 2086494 w 3067396"/>
              <a:gd name="connsiteY46" fmla="*/ 955964 h 997527"/>
              <a:gd name="connsiteX47" fmla="*/ 2219498 w 3067396"/>
              <a:gd name="connsiteY47" fmla="*/ 972589 h 997527"/>
              <a:gd name="connsiteX48" fmla="*/ 2410691 w 3067396"/>
              <a:gd name="connsiteY48" fmla="*/ 997527 h 997527"/>
              <a:gd name="connsiteX49" fmla="*/ 2510443 w 3067396"/>
              <a:gd name="connsiteY49" fmla="*/ 989215 h 997527"/>
              <a:gd name="connsiteX50" fmla="*/ 2593571 w 3067396"/>
              <a:gd name="connsiteY50" fmla="*/ 972589 h 997527"/>
              <a:gd name="connsiteX51" fmla="*/ 2651760 w 3067396"/>
              <a:gd name="connsiteY51" fmla="*/ 947651 h 997527"/>
              <a:gd name="connsiteX52" fmla="*/ 2676698 w 3067396"/>
              <a:gd name="connsiteY52" fmla="*/ 939338 h 997527"/>
              <a:gd name="connsiteX53" fmla="*/ 2709949 w 3067396"/>
              <a:gd name="connsiteY53" fmla="*/ 922713 h 997527"/>
              <a:gd name="connsiteX54" fmla="*/ 2793076 w 3067396"/>
              <a:gd name="connsiteY54" fmla="*/ 897775 h 997527"/>
              <a:gd name="connsiteX55" fmla="*/ 2834640 w 3067396"/>
              <a:gd name="connsiteY55" fmla="*/ 889462 h 997527"/>
              <a:gd name="connsiteX56" fmla="*/ 2884516 w 3067396"/>
              <a:gd name="connsiteY56" fmla="*/ 872836 h 997527"/>
              <a:gd name="connsiteX57" fmla="*/ 2926080 w 3067396"/>
              <a:gd name="connsiteY57" fmla="*/ 839585 h 997527"/>
              <a:gd name="connsiteX58" fmla="*/ 2975956 w 3067396"/>
              <a:gd name="connsiteY58" fmla="*/ 822960 h 997527"/>
              <a:gd name="connsiteX59" fmla="*/ 3000894 w 3067396"/>
              <a:gd name="connsiteY59" fmla="*/ 814647 h 997527"/>
              <a:gd name="connsiteX60" fmla="*/ 3034145 w 3067396"/>
              <a:gd name="connsiteY60" fmla="*/ 781396 h 997527"/>
              <a:gd name="connsiteX61" fmla="*/ 3059083 w 3067396"/>
              <a:gd name="connsiteY61" fmla="*/ 731520 h 997527"/>
              <a:gd name="connsiteX62" fmla="*/ 3067396 w 3067396"/>
              <a:gd name="connsiteY62" fmla="*/ 698269 h 997527"/>
              <a:gd name="connsiteX63" fmla="*/ 3042458 w 3067396"/>
              <a:gd name="connsiteY63" fmla="*/ 573578 h 997527"/>
              <a:gd name="connsiteX64" fmla="*/ 3034145 w 3067396"/>
              <a:gd name="connsiteY64" fmla="*/ 548640 h 997527"/>
              <a:gd name="connsiteX65" fmla="*/ 3025833 w 3067396"/>
              <a:gd name="connsiteY65" fmla="*/ 523702 h 997527"/>
              <a:gd name="connsiteX66" fmla="*/ 3009207 w 3067396"/>
              <a:gd name="connsiteY66" fmla="*/ 498764 h 997527"/>
              <a:gd name="connsiteX67" fmla="*/ 2992582 w 3067396"/>
              <a:gd name="connsiteY67" fmla="*/ 448887 h 997527"/>
              <a:gd name="connsiteX68" fmla="*/ 2984269 w 3067396"/>
              <a:gd name="connsiteY68" fmla="*/ 423949 h 997527"/>
              <a:gd name="connsiteX69" fmla="*/ 2967643 w 3067396"/>
              <a:gd name="connsiteY69" fmla="*/ 365760 h 997527"/>
              <a:gd name="connsiteX70" fmla="*/ 2959331 w 3067396"/>
              <a:gd name="connsiteY70" fmla="*/ 332509 h 997527"/>
              <a:gd name="connsiteX71" fmla="*/ 2942705 w 3067396"/>
              <a:gd name="connsiteY71" fmla="*/ 282633 h 997527"/>
              <a:gd name="connsiteX72" fmla="*/ 2926080 w 3067396"/>
              <a:gd name="connsiteY72" fmla="*/ 216131 h 997527"/>
              <a:gd name="connsiteX73" fmla="*/ 2917767 w 3067396"/>
              <a:gd name="connsiteY73" fmla="*/ 191193 h 997527"/>
              <a:gd name="connsiteX74" fmla="*/ 2884516 w 3067396"/>
              <a:gd name="connsiteY74" fmla="*/ 157942 h 997527"/>
              <a:gd name="connsiteX75" fmla="*/ 2851265 w 3067396"/>
              <a:gd name="connsiteY75" fmla="*/ 124691 h 997527"/>
              <a:gd name="connsiteX76" fmla="*/ 2834640 w 3067396"/>
              <a:gd name="connsiteY76" fmla="*/ 108065 h 997527"/>
              <a:gd name="connsiteX77" fmla="*/ 2809702 w 3067396"/>
              <a:gd name="connsiteY77" fmla="*/ 99753 h 997527"/>
              <a:gd name="connsiteX78" fmla="*/ 2793076 w 3067396"/>
              <a:gd name="connsiteY78" fmla="*/ 83127 h 997527"/>
              <a:gd name="connsiteX79" fmla="*/ 2768138 w 3067396"/>
              <a:gd name="connsiteY79" fmla="*/ 74815 h 997527"/>
              <a:gd name="connsiteX80" fmla="*/ 2635134 w 3067396"/>
              <a:gd name="connsiteY80" fmla="*/ 66502 h 997527"/>
              <a:gd name="connsiteX81" fmla="*/ 2535382 w 3067396"/>
              <a:gd name="connsiteY81" fmla="*/ 49876 h 997527"/>
              <a:gd name="connsiteX82" fmla="*/ 2485505 w 3067396"/>
              <a:gd name="connsiteY82" fmla="*/ 41564 h 997527"/>
              <a:gd name="connsiteX83" fmla="*/ 2419003 w 3067396"/>
              <a:gd name="connsiteY83" fmla="*/ 33251 h 997527"/>
              <a:gd name="connsiteX84" fmla="*/ 2369127 w 3067396"/>
              <a:gd name="connsiteY84" fmla="*/ 24938 h 997527"/>
              <a:gd name="connsiteX85" fmla="*/ 2319251 w 3067396"/>
              <a:gd name="connsiteY85" fmla="*/ 8313 h 997527"/>
              <a:gd name="connsiteX86" fmla="*/ 2152996 w 3067396"/>
              <a:gd name="connsiteY86" fmla="*/ 0 h 997527"/>
              <a:gd name="connsiteX87" fmla="*/ 1895302 w 3067396"/>
              <a:gd name="connsiteY87" fmla="*/ 8313 h 997527"/>
              <a:gd name="connsiteX88" fmla="*/ 1379913 w 3067396"/>
              <a:gd name="connsiteY88" fmla="*/ 16625 h 997527"/>
              <a:gd name="connsiteX89" fmla="*/ 1354974 w 3067396"/>
              <a:gd name="connsiteY89" fmla="*/ 24938 h 997527"/>
              <a:gd name="connsiteX90" fmla="*/ 1305098 w 3067396"/>
              <a:gd name="connsiteY90" fmla="*/ 33251 h 997527"/>
              <a:gd name="connsiteX91" fmla="*/ 1205345 w 3067396"/>
              <a:gd name="connsiteY91" fmla="*/ 24938 h 997527"/>
              <a:gd name="connsiteX92" fmla="*/ 1180407 w 3067396"/>
              <a:gd name="connsiteY92" fmla="*/ 33251 h 997527"/>
              <a:gd name="connsiteX93" fmla="*/ 1205345 w 3067396"/>
              <a:gd name="connsiteY93" fmla="*/ 16625 h 9975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</a:cxnLst>
            <a:rect l="l" t="t" r="r" b="b"/>
            <a:pathLst>
              <a:path w="3067396" h="997527">
                <a:moveTo>
                  <a:pt x="1205345" y="16625"/>
                </a:moveTo>
                <a:lnTo>
                  <a:pt x="1072342" y="24938"/>
                </a:lnTo>
                <a:cubicBezTo>
                  <a:pt x="1044576" y="27074"/>
                  <a:pt x="1017062" y="33251"/>
                  <a:pt x="989214" y="33251"/>
                </a:cubicBezTo>
                <a:cubicBezTo>
                  <a:pt x="958608" y="33251"/>
                  <a:pt x="928170" y="28514"/>
                  <a:pt x="897774" y="24938"/>
                </a:cubicBezTo>
                <a:cubicBezTo>
                  <a:pt x="852557" y="19618"/>
                  <a:pt x="856972" y="19650"/>
                  <a:pt x="822960" y="8313"/>
                </a:cubicBezTo>
                <a:cubicBezTo>
                  <a:pt x="745374" y="11084"/>
                  <a:pt x="667677" y="11627"/>
                  <a:pt x="590203" y="16625"/>
                </a:cubicBezTo>
                <a:cubicBezTo>
                  <a:pt x="581459" y="17189"/>
                  <a:pt x="573819" y="23037"/>
                  <a:pt x="565265" y="24938"/>
                </a:cubicBezTo>
                <a:cubicBezTo>
                  <a:pt x="548812" y="28594"/>
                  <a:pt x="531842" y="29595"/>
                  <a:pt x="515389" y="33251"/>
                </a:cubicBezTo>
                <a:cubicBezTo>
                  <a:pt x="506835" y="35152"/>
                  <a:pt x="498876" y="39157"/>
                  <a:pt x="490451" y="41564"/>
                </a:cubicBezTo>
                <a:cubicBezTo>
                  <a:pt x="479466" y="44703"/>
                  <a:pt x="468284" y="47105"/>
                  <a:pt x="457200" y="49876"/>
                </a:cubicBezTo>
                <a:cubicBezTo>
                  <a:pt x="448887" y="55418"/>
                  <a:pt x="441651" y="63088"/>
                  <a:pt x="432262" y="66502"/>
                </a:cubicBezTo>
                <a:cubicBezTo>
                  <a:pt x="410788" y="74311"/>
                  <a:pt x="365760" y="83127"/>
                  <a:pt x="365760" y="83127"/>
                </a:cubicBezTo>
                <a:cubicBezTo>
                  <a:pt x="360218" y="88669"/>
                  <a:pt x="355855" y="95721"/>
                  <a:pt x="349134" y="99753"/>
                </a:cubicBezTo>
                <a:cubicBezTo>
                  <a:pt x="341620" y="104261"/>
                  <a:pt x="332621" y="105658"/>
                  <a:pt x="324196" y="108065"/>
                </a:cubicBezTo>
                <a:cubicBezTo>
                  <a:pt x="281473" y="120271"/>
                  <a:pt x="278424" y="117943"/>
                  <a:pt x="224443" y="124691"/>
                </a:cubicBezTo>
                <a:cubicBezTo>
                  <a:pt x="153093" y="148475"/>
                  <a:pt x="266667" y="112056"/>
                  <a:pt x="149629" y="141316"/>
                </a:cubicBezTo>
                <a:cubicBezTo>
                  <a:pt x="132628" y="145566"/>
                  <a:pt x="116378" y="152400"/>
                  <a:pt x="99753" y="157942"/>
                </a:cubicBezTo>
                <a:lnTo>
                  <a:pt x="49876" y="174567"/>
                </a:lnTo>
                <a:lnTo>
                  <a:pt x="24938" y="182880"/>
                </a:lnTo>
                <a:lnTo>
                  <a:pt x="8313" y="232756"/>
                </a:lnTo>
                <a:lnTo>
                  <a:pt x="0" y="257695"/>
                </a:lnTo>
                <a:cubicBezTo>
                  <a:pt x="3641" y="319591"/>
                  <a:pt x="8237" y="423347"/>
                  <a:pt x="16625" y="490451"/>
                </a:cubicBezTo>
                <a:cubicBezTo>
                  <a:pt x="18377" y="504471"/>
                  <a:pt x="22410" y="518114"/>
                  <a:pt x="24938" y="532015"/>
                </a:cubicBezTo>
                <a:cubicBezTo>
                  <a:pt x="26835" y="542446"/>
                  <a:pt x="32006" y="590900"/>
                  <a:pt x="41563" y="606829"/>
                </a:cubicBezTo>
                <a:cubicBezTo>
                  <a:pt x="45595" y="613550"/>
                  <a:pt x="52647" y="617913"/>
                  <a:pt x="58189" y="623455"/>
                </a:cubicBezTo>
                <a:cubicBezTo>
                  <a:pt x="60960" y="631768"/>
                  <a:pt x="62583" y="640556"/>
                  <a:pt x="66502" y="648393"/>
                </a:cubicBezTo>
                <a:cubicBezTo>
                  <a:pt x="76989" y="669368"/>
                  <a:pt x="84288" y="674492"/>
                  <a:pt x="99753" y="689956"/>
                </a:cubicBezTo>
                <a:cubicBezTo>
                  <a:pt x="105295" y="701040"/>
                  <a:pt x="109504" y="712896"/>
                  <a:pt x="116378" y="723207"/>
                </a:cubicBezTo>
                <a:cubicBezTo>
                  <a:pt x="120725" y="729728"/>
                  <a:pt x="128971" y="733113"/>
                  <a:pt x="133003" y="739833"/>
                </a:cubicBezTo>
                <a:cubicBezTo>
                  <a:pt x="137511" y="747347"/>
                  <a:pt x="137397" y="756934"/>
                  <a:pt x="141316" y="764771"/>
                </a:cubicBezTo>
                <a:cubicBezTo>
                  <a:pt x="158371" y="798880"/>
                  <a:pt x="153951" y="780565"/>
                  <a:pt x="174567" y="806335"/>
                </a:cubicBezTo>
                <a:cubicBezTo>
                  <a:pt x="180808" y="814136"/>
                  <a:pt x="184797" y="823598"/>
                  <a:pt x="191193" y="831273"/>
                </a:cubicBezTo>
                <a:cubicBezTo>
                  <a:pt x="202709" y="845092"/>
                  <a:pt x="223759" y="865143"/>
                  <a:pt x="241069" y="872836"/>
                </a:cubicBezTo>
                <a:cubicBezTo>
                  <a:pt x="257083" y="879954"/>
                  <a:pt x="274320" y="883920"/>
                  <a:pt x="290945" y="889462"/>
                </a:cubicBezTo>
                <a:cubicBezTo>
                  <a:pt x="352779" y="910074"/>
                  <a:pt x="307143" y="897151"/>
                  <a:pt x="432262" y="906087"/>
                </a:cubicBezTo>
                <a:cubicBezTo>
                  <a:pt x="454429" y="903316"/>
                  <a:pt x="476424" y="897775"/>
                  <a:pt x="498763" y="897775"/>
                </a:cubicBezTo>
                <a:cubicBezTo>
                  <a:pt x="565323" y="897775"/>
                  <a:pt x="631847" y="901802"/>
                  <a:pt x="698269" y="906087"/>
                </a:cubicBezTo>
                <a:cubicBezTo>
                  <a:pt x="728709" y="908051"/>
                  <a:pt x="767342" y="916577"/>
                  <a:pt x="798022" y="922713"/>
                </a:cubicBezTo>
                <a:cubicBezTo>
                  <a:pt x="1086557" y="900517"/>
                  <a:pt x="783043" y="926224"/>
                  <a:pt x="964276" y="906087"/>
                </a:cubicBezTo>
                <a:cubicBezTo>
                  <a:pt x="1145835" y="885914"/>
                  <a:pt x="980217" y="908561"/>
                  <a:pt x="1113905" y="889462"/>
                </a:cubicBezTo>
                <a:cubicBezTo>
                  <a:pt x="1163781" y="892233"/>
                  <a:pt x="1213786" y="893253"/>
                  <a:pt x="1263534" y="897775"/>
                </a:cubicBezTo>
                <a:cubicBezTo>
                  <a:pt x="1274912" y="898809"/>
                  <a:pt x="1285842" y="902804"/>
                  <a:pt x="1296785" y="906087"/>
                </a:cubicBezTo>
                <a:cubicBezTo>
                  <a:pt x="1313571" y="911123"/>
                  <a:pt x="1330036" y="917171"/>
                  <a:pt x="1346662" y="922713"/>
                </a:cubicBezTo>
                <a:cubicBezTo>
                  <a:pt x="1354975" y="925484"/>
                  <a:pt x="1363099" y="928900"/>
                  <a:pt x="1371600" y="931025"/>
                </a:cubicBezTo>
                <a:cubicBezTo>
                  <a:pt x="1382684" y="933796"/>
                  <a:pt x="1393431" y="939012"/>
                  <a:pt x="1404851" y="939338"/>
                </a:cubicBezTo>
                <a:cubicBezTo>
                  <a:pt x="1587677" y="944562"/>
                  <a:pt x="1770611" y="944880"/>
                  <a:pt x="1953491" y="947651"/>
                </a:cubicBezTo>
                <a:lnTo>
                  <a:pt x="2086494" y="955964"/>
                </a:lnTo>
                <a:cubicBezTo>
                  <a:pt x="2134132" y="959775"/>
                  <a:pt x="2172897" y="965931"/>
                  <a:pt x="2219498" y="972589"/>
                </a:cubicBezTo>
                <a:cubicBezTo>
                  <a:pt x="2314139" y="1004137"/>
                  <a:pt x="2251880" y="988186"/>
                  <a:pt x="2410691" y="997527"/>
                </a:cubicBezTo>
                <a:cubicBezTo>
                  <a:pt x="2443942" y="994756"/>
                  <a:pt x="2477281" y="992900"/>
                  <a:pt x="2510443" y="989215"/>
                </a:cubicBezTo>
                <a:cubicBezTo>
                  <a:pt x="2537165" y="986246"/>
                  <a:pt x="2567302" y="980095"/>
                  <a:pt x="2593571" y="972589"/>
                </a:cubicBezTo>
                <a:cubicBezTo>
                  <a:pt x="2632557" y="961450"/>
                  <a:pt x="2607430" y="966650"/>
                  <a:pt x="2651760" y="947651"/>
                </a:cubicBezTo>
                <a:cubicBezTo>
                  <a:pt x="2659814" y="944199"/>
                  <a:pt x="2668644" y="942790"/>
                  <a:pt x="2676698" y="939338"/>
                </a:cubicBezTo>
                <a:cubicBezTo>
                  <a:pt x="2688088" y="934457"/>
                  <a:pt x="2698443" y="927315"/>
                  <a:pt x="2709949" y="922713"/>
                </a:cubicBezTo>
                <a:cubicBezTo>
                  <a:pt x="2735863" y="912347"/>
                  <a:pt x="2765510" y="903901"/>
                  <a:pt x="2793076" y="897775"/>
                </a:cubicBezTo>
                <a:cubicBezTo>
                  <a:pt x="2806869" y="894710"/>
                  <a:pt x="2821009" y="893180"/>
                  <a:pt x="2834640" y="889462"/>
                </a:cubicBezTo>
                <a:cubicBezTo>
                  <a:pt x="2851547" y="884851"/>
                  <a:pt x="2884516" y="872836"/>
                  <a:pt x="2884516" y="872836"/>
                </a:cubicBezTo>
                <a:cubicBezTo>
                  <a:pt x="2898333" y="859020"/>
                  <a:pt x="2907207" y="847973"/>
                  <a:pt x="2926080" y="839585"/>
                </a:cubicBezTo>
                <a:cubicBezTo>
                  <a:pt x="2942094" y="832468"/>
                  <a:pt x="2959331" y="828502"/>
                  <a:pt x="2975956" y="822960"/>
                </a:cubicBezTo>
                <a:lnTo>
                  <a:pt x="3000894" y="814647"/>
                </a:lnTo>
                <a:cubicBezTo>
                  <a:pt x="3011978" y="803563"/>
                  <a:pt x="3029188" y="796266"/>
                  <a:pt x="3034145" y="781396"/>
                </a:cubicBezTo>
                <a:cubicBezTo>
                  <a:pt x="3045617" y="746980"/>
                  <a:pt x="3037598" y="763749"/>
                  <a:pt x="3059083" y="731520"/>
                </a:cubicBezTo>
                <a:cubicBezTo>
                  <a:pt x="3061854" y="720436"/>
                  <a:pt x="3067396" y="709694"/>
                  <a:pt x="3067396" y="698269"/>
                </a:cubicBezTo>
                <a:cubicBezTo>
                  <a:pt x="3067396" y="636786"/>
                  <a:pt x="3059859" y="625783"/>
                  <a:pt x="3042458" y="573578"/>
                </a:cubicBezTo>
                <a:lnTo>
                  <a:pt x="3034145" y="548640"/>
                </a:lnTo>
                <a:cubicBezTo>
                  <a:pt x="3031374" y="540327"/>
                  <a:pt x="3030694" y="530993"/>
                  <a:pt x="3025833" y="523702"/>
                </a:cubicBezTo>
                <a:lnTo>
                  <a:pt x="3009207" y="498764"/>
                </a:lnTo>
                <a:lnTo>
                  <a:pt x="2992582" y="448887"/>
                </a:lnTo>
                <a:cubicBezTo>
                  <a:pt x="2989811" y="440574"/>
                  <a:pt x="2986394" y="432450"/>
                  <a:pt x="2984269" y="423949"/>
                </a:cubicBezTo>
                <a:cubicBezTo>
                  <a:pt x="2958268" y="319948"/>
                  <a:pt x="2991505" y="449279"/>
                  <a:pt x="2967643" y="365760"/>
                </a:cubicBezTo>
                <a:cubicBezTo>
                  <a:pt x="2964504" y="354775"/>
                  <a:pt x="2962614" y="343452"/>
                  <a:pt x="2959331" y="332509"/>
                </a:cubicBezTo>
                <a:cubicBezTo>
                  <a:pt x="2954295" y="315723"/>
                  <a:pt x="2946955" y="299634"/>
                  <a:pt x="2942705" y="282633"/>
                </a:cubicBezTo>
                <a:cubicBezTo>
                  <a:pt x="2937163" y="260466"/>
                  <a:pt x="2933306" y="237808"/>
                  <a:pt x="2926080" y="216131"/>
                </a:cubicBezTo>
                <a:cubicBezTo>
                  <a:pt x="2923309" y="207818"/>
                  <a:pt x="2922860" y="198323"/>
                  <a:pt x="2917767" y="191193"/>
                </a:cubicBezTo>
                <a:cubicBezTo>
                  <a:pt x="2908656" y="178438"/>
                  <a:pt x="2895600" y="169026"/>
                  <a:pt x="2884516" y="157942"/>
                </a:cubicBezTo>
                <a:lnTo>
                  <a:pt x="2851265" y="124691"/>
                </a:lnTo>
                <a:cubicBezTo>
                  <a:pt x="2845723" y="119149"/>
                  <a:pt x="2842075" y="110543"/>
                  <a:pt x="2834640" y="108065"/>
                </a:cubicBezTo>
                <a:lnTo>
                  <a:pt x="2809702" y="99753"/>
                </a:lnTo>
                <a:cubicBezTo>
                  <a:pt x="2804160" y="94211"/>
                  <a:pt x="2799797" y="87159"/>
                  <a:pt x="2793076" y="83127"/>
                </a:cubicBezTo>
                <a:cubicBezTo>
                  <a:pt x="2785562" y="78619"/>
                  <a:pt x="2776852" y="75732"/>
                  <a:pt x="2768138" y="74815"/>
                </a:cubicBezTo>
                <a:cubicBezTo>
                  <a:pt x="2723961" y="70165"/>
                  <a:pt x="2679469" y="69273"/>
                  <a:pt x="2635134" y="66502"/>
                </a:cubicBezTo>
                <a:cubicBezTo>
                  <a:pt x="2561981" y="51871"/>
                  <a:pt x="2624722" y="63620"/>
                  <a:pt x="2535382" y="49876"/>
                </a:cubicBezTo>
                <a:cubicBezTo>
                  <a:pt x="2518723" y="47313"/>
                  <a:pt x="2502191" y="43948"/>
                  <a:pt x="2485505" y="41564"/>
                </a:cubicBezTo>
                <a:cubicBezTo>
                  <a:pt x="2463390" y="38405"/>
                  <a:pt x="2441118" y="36410"/>
                  <a:pt x="2419003" y="33251"/>
                </a:cubicBezTo>
                <a:cubicBezTo>
                  <a:pt x="2402318" y="30867"/>
                  <a:pt x="2385478" y="29026"/>
                  <a:pt x="2369127" y="24938"/>
                </a:cubicBezTo>
                <a:cubicBezTo>
                  <a:pt x="2352126" y="20688"/>
                  <a:pt x="2336754" y="9188"/>
                  <a:pt x="2319251" y="8313"/>
                </a:cubicBezTo>
                <a:lnTo>
                  <a:pt x="2152996" y="0"/>
                </a:lnTo>
                <a:lnTo>
                  <a:pt x="1895302" y="8313"/>
                </a:lnTo>
                <a:lnTo>
                  <a:pt x="1379913" y="16625"/>
                </a:lnTo>
                <a:cubicBezTo>
                  <a:pt x="1371154" y="16894"/>
                  <a:pt x="1363528" y="23037"/>
                  <a:pt x="1354974" y="24938"/>
                </a:cubicBezTo>
                <a:cubicBezTo>
                  <a:pt x="1338521" y="28594"/>
                  <a:pt x="1321723" y="30480"/>
                  <a:pt x="1305098" y="33251"/>
                </a:cubicBezTo>
                <a:cubicBezTo>
                  <a:pt x="1271847" y="30480"/>
                  <a:pt x="1238711" y="24938"/>
                  <a:pt x="1205345" y="24938"/>
                </a:cubicBezTo>
                <a:cubicBezTo>
                  <a:pt x="1196583" y="24938"/>
                  <a:pt x="1186603" y="27055"/>
                  <a:pt x="1180407" y="33251"/>
                </a:cubicBezTo>
                <a:lnTo>
                  <a:pt x="1205345" y="16625"/>
                </a:lnTo>
                <a:close/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  <p:sp>
        <p:nvSpPr>
          <p:cNvPr id="4" name="Freeform 3"/>
          <p:cNvSpPr/>
          <p:nvPr/>
        </p:nvSpPr>
        <p:spPr>
          <a:xfrm>
            <a:off x="2734887" y="1878676"/>
            <a:ext cx="3654932" cy="1255222"/>
          </a:xfrm>
          <a:custGeom>
            <a:avLst/>
            <a:gdLst>
              <a:gd name="connsiteX0" fmla="*/ 1238597 w 3654932"/>
              <a:gd name="connsiteY0" fmla="*/ 66502 h 1255222"/>
              <a:gd name="connsiteX1" fmla="*/ 1197033 w 3654932"/>
              <a:gd name="connsiteY1" fmla="*/ 91440 h 1255222"/>
              <a:gd name="connsiteX2" fmla="*/ 1072342 w 3654932"/>
              <a:gd name="connsiteY2" fmla="*/ 108066 h 1255222"/>
              <a:gd name="connsiteX3" fmla="*/ 723208 w 3654932"/>
              <a:gd name="connsiteY3" fmla="*/ 108066 h 1255222"/>
              <a:gd name="connsiteX4" fmla="*/ 665018 w 3654932"/>
              <a:gd name="connsiteY4" fmla="*/ 91440 h 1255222"/>
              <a:gd name="connsiteX5" fmla="*/ 606829 w 3654932"/>
              <a:gd name="connsiteY5" fmla="*/ 74815 h 1255222"/>
              <a:gd name="connsiteX6" fmla="*/ 49877 w 3654932"/>
              <a:gd name="connsiteY6" fmla="*/ 83128 h 1255222"/>
              <a:gd name="connsiteX7" fmla="*/ 33251 w 3654932"/>
              <a:gd name="connsiteY7" fmla="*/ 99753 h 1255222"/>
              <a:gd name="connsiteX8" fmla="*/ 24938 w 3654932"/>
              <a:gd name="connsiteY8" fmla="*/ 157942 h 1255222"/>
              <a:gd name="connsiteX9" fmla="*/ 0 w 3654932"/>
              <a:gd name="connsiteY9" fmla="*/ 257695 h 1255222"/>
              <a:gd name="connsiteX10" fmla="*/ 16626 w 3654932"/>
              <a:gd name="connsiteY10" fmla="*/ 515389 h 1255222"/>
              <a:gd name="connsiteX11" fmla="*/ 24938 w 3654932"/>
              <a:gd name="connsiteY11" fmla="*/ 540328 h 1255222"/>
              <a:gd name="connsiteX12" fmla="*/ 33251 w 3654932"/>
              <a:gd name="connsiteY12" fmla="*/ 665019 h 1255222"/>
              <a:gd name="connsiteX13" fmla="*/ 24938 w 3654932"/>
              <a:gd name="connsiteY13" fmla="*/ 764771 h 1255222"/>
              <a:gd name="connsiteX14" fmla="*/ 33251 w 3654932"/>
              <a:gd name="connsiteY14" fmla="*/ 922713 h 1255222"/>
              <a:gd name="connsiteX15" fmla="*/ 58189 w 3654932"/>
              <a:gd name="connsiteY15" fmla="*/ 939339 h 1255222"/>
              <a:gd name="connsiteX16" fmla="*/ 74815 w 3654932"/>
              <a:gd name="connsiteY16" fmla="*/ 955964 h 1255222"/>
              <a:gd name="connsiteX17" fmla="*/ 99753 w 3654932"/>
              <a:gd name="connsiteY17" fmla="*/ 964277 h 1255222"/>
              <a:gd name="connsiteX18" fmla="*/ 282633 w 3654932"/>
              <a:gd name="connsiteY18" fmla="*/ 989215 h 1255222"/>
              <a:gd name="connsiteX19" fmla="*/ 423949 w 3654932"/>
              <a:gd name="connsiteY19" fmla="*/ 997528 h 1255222"/>
              <a:gd name="connsiteX20" fmla="*/ 573578 w 3654932"/>
              <a:gd name="connsiteY20" fmla="*/ 1030779 h 1255222"/>
              <a:gd name="connsiteX21" fmla="*/ 673331 w 3654932"/>
              <a:gd name="connsiteY21" fmla="*/ 1047404 h 1255222"/>
              <a:gd name="connsiteX22" fmla="*/ 756458 w 3654932"/>
              <a:gd name="connsiteY22" fmla="*/ 1055717 h 1255222"/>
              <a:gd name="connsiteX23" fmla="*/ 806335 w 3654932"/>
              <a:gd name="connsiteY23" fmla="*/ 1064029 h 1255222"/>
              <a:gd name="connsiteX24" fmla="*/ 889462 w 3654932"/>
              <a:gd name="connsiteY24" fmla="*/ 1080655 h 1255222"/>
              <a:gd name="connsiteX25" fmla="*/ 1014153 w 3654932"/>
              <a:gd name="connsiteY25" fmla="*/ 1088968 h 1255222"/>
              <a:gd name="connsiteX26" fmla="*/ 1238597 w 3654932"/>
              <a:gd name="connsiteY26" fmla="*/ 1105593 h 1255222"/>
              <a:gd name="connsiteX27" fmla="*/ 1479666 w 3654932"/>
              <a:gd name="connsiteY27" fmla="*/ 1097280 h 1255222"/>
              <a:gd name="connsiteX28" fmla="*/ 1579418 w 3654932"/>
              <a:gd name="connsiteY28" fmla="*/ 1088968 h 1255222"/>
              <a:gd name="connsiteX29" fmla="*/ 1712422 w 3654932"/>
              <a:gd name="connsiteY29" fmla="*/ 1080655 h 1255222"/>
              <a:gd name="connsiteX30" fmla="*/ 1770611 w 3654932"/>
              <a:gd name="connsiteY30" fmla="*/ 1072342 h 1255222"/>
              <a:gd name="connsiteX31" fmla="*/ 1953491 w 3654932"/>
              <a:gd name="connsiteY31" fmla="*/ 1088968 h 1255222"/>
              <a:gd name="connsiteX32" fmla="*/ 2028306 w 3654932"/>
              <a:gd name="connsiteY32" fmla="*/ 1105593 h 1255222"/>
              <a:gd name="connsiteX33" fmla="*/ 2169622 w 3654932"/>
              <a:gd name="connsiteY33" fmla="*/ 1122219 h 1255222"/>
              <a:gd name="connsiteX34" fmla="*/ 2310938 w 3654932"/>
              <a:gd name="connsiteY34" fmla="*/ 1138844 h 1255222"/>
              <a:gd name="connsiteX35" fmla="*/ 2377440 w 3654932"/>
              <a:gd name="connsiteY35" fmla="*/ 1147157 h 1255222"/>
              <a:gd name="connsiteX36" fmla="*/ 2419004 w 3654932"/>
              <a:gd name="connsiteY36" fmla="*/ 1155469 h 1255222"/>
              <a:gd name="connsiteX37" fmla="*/ 2543695 w 3654932"/>
              <a:gd name="connsiteY37" fmla="*/ 1163782 h 1255222"/>
              <a:gd name="connsiteX38" fmla="*/ 2626822 w 3654932"/>
              <a:gd name="connsiteY38" fmla="*/ 1172095 h 1255222"/>
              <a:gd name="connsiteX39" fmla="*/ 2784764 w 3654932"/>
              <a:gd name="connsiteY39" fmla="*/ 1188720 h 1255222"/>
              <a:gd name="connsiteX40" fmla="*/ 2834640 w 3654932"/>
              <a:gd name="connsiteY40" fmla="*/ 1197033 h 1255222"/>
              <a:gd name="connsiteX41" fmla="*/ 2901142 w 3654932"/>
              <a:gd name="connsiteY41" fmla="*/ 1205346 h 1255222"/>
              <a:gd name="connsiteX42" fmla="*/ 3000895 w 3654932"/>
              <a:gd name="connsiteY42" fmla="*/ 1221971 h 1255222"/>
              <a:gd name="connsiteX43" fmla="*/ 3125586 w 3654932"/>
              <a:gd name="connsiteY43" fmla="*/ 1230284 h 1255222"/>
              <a:gd name="connsiteX44" fmla="*/ 3158837 w 3654932"/>
              <a:gd name="connsiteY44" fmla="*/ 1238597 h 1255222"/>
              <a:gd name="connsiteX45" fmla="*/ 3250277 w 3654932"/>
              <a:gd name="connsiteY45" fmla="*/ 1255222 h 1255222"/>
              <a:gd name="connsiteX46" fmla="*/ 3491346 w 3654932"/>
              <a:gd name="connsiteY46" fmla="*/ 1246909 h 1255222"/>
              <a:gd name="connsiteX47" fmla="*/ 3516284 w 3654932"/>
              <a:gd name="connsiteY47" fmla="*/ 1238597 h 1255222"/>
              <a:gd name="connsiteX48" fmla="*/ 3574473 w 3654932"/>
              <a:gd name="connsiteY48" fmla="*/ 1221971 h 1255222"/>
              <a:gd name="connsiteX49" fmla="*/ 3599411 w 3654932"/>
              <a:gd name="connsiteY49" fmla="*/ 1205346 h 1255222"/>
              <a:gd name="connsiteX50" fmla="*/ 3616037 w 3654932"/>
              <a:gd name="connsiteY50" fmla="*/ 1180408 h 1255222"/>
              <a:gd name="connsiteX51" fmla="*/ 3632662 w 3654932"/>
              <a:gd name="connsiteY51" fmla="*/ 1080655 h 1255222"/>
              <a:gd name="connsiteX52" fmla="*/ 3640975 w 3654932"/>
              <a:gd name="connsiteY52" fmla="*/ 1055717 h 1255222"/>
              <a:gd name="connsiteX53" fmla="*/ 3640975 w 3654932"/>
              <a:gd name="connsiteY53" fmla="*/ 781397 h 1255222"/>
              <a:gd name="connsiteX54" fmla="*/ 3624349 w 3654932"/>
              <a:gd name="connsiteY54" fmla="*/ 764771 h 1255222"/>
              <a:gd name="connsiteX55" fmla="*/ 3599411 w 3654932"/>
              <a:gd name="connsiteY55" fmla="*/ 723208 h 1255222"/>
              <a:gd name="connsiteX56" fmla="*/ 3541222 w 3654932"/>
              <a:gd name="connsiteY56" fmla="*/ 706582 h 1255222"/>
              <a:gd name="connsiteX57" fmla="*/ 3399906 w 3654932"/>
              <a:gd name="connsiteY57" fmla="*/ 689957 h 1255222"/>
              <a:gd name="connsiteX58" fmla="*/ 3366655 w 3654932"/>
              <a:gd name="connsiteY58" fmla="*/ 681644 h 1255222"/>
              <a:gd name="connsiteX59" fmla="*/ 3316778 w 3654932"/>
              <a:gd name="connsiteY59" fmla="*/ 665019 h 1255222"/>
              <a:gd name="connsiteX60" fmla="*/ 3241964 w 3654932"/>
              <a:gd name="connsiteY60" fmla="*/ 648393 h 1255222"/>
              <a:gd name="connsiteX61" fmla="*/ 3067397 w 3654932"/>
              <a:gd name="connsiteY61" fmla="*/ 656706 h 1255222"/>
              <a:gd name="connsiteX62" fmla="*/ 2934393 w 3654932"/>
              <a:gd name="connsiteY62" fmla="*/ 656706 h 1255222"/>
              <a:gd name="connsiteX63" fmla="*/ 2926080 w 3654932"/>
              <a:gd name="connsiteY63" fmla="*/ 631768 h 1255222"/>
              <a:gd name="connsiteX64" fmla="*/ 2942706 w 3654932"/>
              <a:gd name="connsiteY64" fmla="*/ 532015 h 1255222"/>
              <a:gd name="connsiteX65" fmla="*/ 2942706 w 3654932"/>
              <a:gd name="connsiteY65" fmla="*/ 290946 h 1255222"/>
              <a:gd name="connsiteX66" fmla="*/ 2926080 w 3654932"/>
              <a:gd name="connsiteY66" fmla="*/ 274320 h 1255222"/>
              <a:gd name="connsiteX67" fmla="*/ 2892829 w 3654932"/>
              <a:gd name="connsiteY67" fmla="*/ 232757 h 1255222"/>
              <a:gd name="connsiteX68" fmla="*/ 2867891 w 3654932"/>
              <a:gd name="connsiteY68" fmla="*/ 191193 h 1255222"/>
              <a:gd name="connsiteX69" fmla="*/ 2793077 w 3654932"/>
              <a:gd name="connsiteY69" fmla="*/ 157942 h 1255222"/>
              <a:gd name="connsiteX70" fmla="*/ 2734888 w 3654932"/>
              <a:gd name="connsiteY70" fmla="*/ 141317 h 1255222"/>
              <a:gd name="connsiteX71" fmla="*/ 2676698 w 3654932"/>
              <a:gd name="connsiteY71" fmla="*/ 133004 h 1255222"/>
              <a:gd name="connsiteX72" fmla="*/ 2360815 w 3654932"/>
              <a:gd name="connsiteY72" fmla="*/ 116379 h 1255222"/>
              <a:gd name="connsiteX73" fmla="*/ 2327564 w 3654932"/>
              <a:gd name="connsiteY73" fmla="*/ 108066 h 1255222"/>
              <a:gd name="connsiteX74" fmla="*/ 2269375 w 3654932"/>
              <a:gd name="connsiteY74" fmla="*/ 99753 h 1255222"/>
              <a:gd name="connsiteX75" fmla="*/ 2236124 w 3654932"/>
              <a:gd name="connsiteY75" fmla="*/ 91440 h 1255222"/>
              <a:gd name="connsiteX76" fmla="*/ 2177935 w 3654932"/>
              <a:gd name="connsiteY76" fmla="*/ 83128 h 1255222"/>
              <a:gd name="connsiteX77" fmla="*/ 2144684 w 3654932"/>
              <a:gd name="connsiteY77" fmla="*/ 74815 h 1255222"/>
              <a:gd name="connsiteX78" fmla="*/ 2061557 w 3654932"/>
              <a:gd name="connsiteY78" fmla="*/ 58189 h 1255222"/>
              <a:gd name="connsiteX79" fmla="*/ 2036618 w 3654932"/>
              <a:gd name="connsiteY79" fmla="*/ 49877 h 1255222"/>
              <a:gd name="connsiteX80" fmla="*/ 1970117 w 3654932"/>
              <a:gd name="connsiteY80" fmla="*/ 41564 h 1255222"/>
              <a:gd name="connsiteX81" fmla="*/ 1936866 w 3654932"/>
              <a:gd name="connsiteY81" fmla="*/ 33251 h 1255222"/>
              <a:gd name="connsiteX82" fmla="*/ 1828800 w 3654932"/>
              <a:gd name="connsiteY82" fmla="*/ 24939 h 1255222"/>
              <a:gd name="connsiteX83" fmla="*/ 1629295 w 3654932"/>
              <a:gd name="connsiteY83" fmla="*/ 8313 h 1255222"/>
              <a:gd name="connsiteX84" fmla="*/ 1579418 w 3654932"/>
              <a:gd name="connsiteY84" fmla="*/ 0 h 1255222"/>
              <a:gd name="connsiteX85" fmla="*/ 1321724 w 3654932"/>
              <a:gd name="connsiteY85" fmla="*/ 8313 h 1255222"/>
              <a:gd name="connsiteX86" fmla="*/ 1296786 w 3654932"/>
              <a:gd name="connsiteY86" fmla="*/ 16626 h 1255222"/>
              <a:gd name="connsiteX87" fmla="*/ 1255222 w 3654932"/>
              <a:gd name="connsiteY87" fmla="*/ 49877 h 1255222"/>
              <a:gd name="connsiteX88" fmla="*/ 1238597 w 3654932"/>
              <a:gd name="connsiteY88" fmla="*/ 66502 h 12552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</a:cxnLst>
            <a:rect l="l" t="t" r="r" b="b"/>
            <a:pathLst>
              <a:path w="3654932" h="1255222">
                <a:moveTo>
                  <a:pt x="1238597" y="66502"/>
                </a:moveTo>
                <a:cubicBezTo>
                  <a:pt x="1228899" y="73429"/>
                  <a:pt x="1211484" y="84214"/>
                  <a:pt x="1197033" y="91440"/>
                </a:cubicBezTo>
                <a:cubicBezTo>
                  <a:pt x="1163076" y="108418"/>
                  <a:pt x="1094635" y="106208"/>
                  <a:pt x="1072342" y="108066"/>
                </a:cubicBezTo>
                <a:cubicBezTo>
                  <a:pt x="929509" y="131873"/>
                  <a:pt x="1006893" y="122251"/>
                  <a:pt x="723208" y="108066"/>
                </a:cubicBezTo>
                <a:cubicBezTo>
                  <a:pt x="707459" y="107279"/>
                  <a:pt x="680852" y="95964"/>
                  <a:pt x="665018" y="91440"/>
                </a:cubicBezTo>
                <a:cubicBezTo>
                  <a:pt x="591952" y="70564"/>
                  <a:pt x="666625" y="94747"/>
                  <a:pt x="606829" y="74815"/>
                </a:cubicBezTo>
                <a:cubicBezTo>
                  <a:pt x="421178" y="77586"/>
                  <a:pt x="235373" y="75063"/>
                  <a:pt x="49877" y="83128"/>
                </a:cubicBezTo>
                <a:cubicBezTo>
                  <a:pt x="42047" y="83468"/>
                  <a:pt x="35729" y="92318"/>
                  <a:pt x="33251" y="99753"/>
                </a:cubicBezTo>
                <a:cubicBezTo>
                  <a:pt x="27055" y="118341"/>
                  <a:pt x="29344" y="138850"/>
                  <a:pt x="24938" y="157942"/>
                </a:cubicBezTo>
                <a:cubicBezTo>
                  <a:pt x="-14583" y="329201"/>
                  <a:pt x="28088" y="89172"/>
                  <a:pt x="0" y="257695"/>
                </a:cubicBezTo>
                <a:cubicBezTo>
                  <a:pt x="2791" y="324678"/>
                  <a:pt x="765" y="436083"/>
                  <a:pt x="16626" y="515389"/>
                </a:cubicBezTo>
                <a:cubicBezTo>
                  <a:pt x="18344" y="523981"/>
                  <a:pt x="22167" y="532015"/>
                  <a:pt x="24938" y="540328"/>
                </a:cubicBezTo>
                <a:cubicBezTo>
                  <a:pt x="27709" y="581892"/>
                  <a:pt x="33251" y="623363"/>
                  <a:pt x="33251" y="665019"/>
                </a:cubicBezTo>
                <a:cubicBezTo>
                  <a:pt x="33251" y="698385"/>
                  <a:pt x="24938" y="731405"/>
                  <a:pt x="24938" y="764771"/>
                </a:cubicBezTo>
                <a:cubicBezTo>
                  <a:pt x="24938" y="817491"/>
                  <a:pt x="23386" y="870924"/>
                  <a:pt x="33251" y="922713"/>
                </a:cubicBezTo>
                <a:cubicBezTo>
                  <a:pt x="35120" y="932527"/>
                  <a:pt x="50388" y="933098"/>
                  <a:pt x="58189" y="939339"/>
                </a:cubicBezTo>
                <a:cubicBezTo>
                  <a:pt x="64309" y="944235"/>
                  <a:pt x="68095" y="951932"/>
                  <a:pt x="74815" y="955964"/>
                </a:cubicBezTo>
                <a:cubicBezTo>
                  <a:pt x="82329" y="960472"/>
                  <a:pt x="91299" y="961971"/>
                  <a:pt x="99753" y="964277"/>
                </a:cubicBezTo>
                <a:cubicBezTo>
                  <a:pt x="189890" y="988860"/>
                  <a:pt x="167454" y="981784"/>
                  <a:pt x="282633" y="989215"/>
                </a:cubicBezTo>
                <a:lnTo>
                  <a:pt x="423949" y="997528"/>
                </a:lnTo>
                <a:cubicBezTo>
                  <a:pt x="483718" y="1012470"/>
                  <a:pt x="510275" y="1020229"/>
                  <a:pt x="573578" y="1030779"/>
                </a:cubicBezTo>
                <a:cubicBezTo>
                  <a:pt x="606829" y="1036321"/>
                  <a:pt x="639789" y="1044050"/>
                  <a:pt x="673331" y="1047404"/>
                </a:cubicBezTo>
                <a:cubicBezTo>
                  <a:pt x="701040" y="1050175"/>
                  <a:pt x="728826" y="1052263"/>
                  <a:pt x="756458" y="1055717"/>
                </a:cubicBezTo>
                <a:cubicBezTo>
                  <a:pt x="773183" y="1057808"/>
                  <a:pt x="789769" y="1060923"/>
                  <a:pt x="806335" y="1064029"/>
                </a:cubicBezTo>
                <a:cubicBezTo>
                  <a:pt x="834109" y="1069237"/>
                  <a:pt x="861267" y="1078775"/>
                  <a:pt x="889462" y="1080655"/>
                </a:cubicBezTo>
                <a:lnTo>
                  <a:pt x="1014153" y="1088968"/>
                </a:lnTo>
                <a:lnTo>
                  <a:pt x="1238597" y="1105593"/>
                </a:lnTo>
                <a:lnTo>
                  <a:pt x="1479666" y="1097280"/>
                </a:lnTo>
                <a:cubicBezTo>
                  <a:pt x="1512992" y="1095654"/>
                  <a:pt x="1546137" y="1091345"/>
                  <a:pt x="1579418" y="1088968"/>
                </a:cubicBezTo>
                <a:lnTo>
                  <a:pt x="1712422" y="1080655"/>
                </a:lnTo>
                <a:cubicBezTo>
                  <a:pt x="1731818" y="1077884"/>
                  <a:pt x="1751018" y="1072342"/>
                  <a:pt x="1770611" y="1072342"/>
                </a:cubicBezTo>
                <a:cubicBezTo>
                  <a:pt x="1811561" y="1072342"/>
                  <a:pt x="1906757" y="1083775"/>
                  <a:pt x="1953491" y="1088968"/>
                </a:cubicBezTo>
                <a:cubicBezTo>
                  <a:pt x="2002027" y="1105145"/>
                  <a:pt x="1955152" y="1090962"/>
                  <a:pt x="2028306" y="1105593"/>
                </a:cubicBezTo>
                <a:cubicBezTo>
                  <a:pt x="2124354" y="1124803"/>
                  <a:pt x="1962419" y="1106280"/>
                  <a:pt x="2169622" y="1122219"/>
                </a:cubicBezTo>
                <a:cubicBezTo>
                  <a:pt x="2251940" y="1138681"/>
                  <a:pt x="2178129" y="1125563"/>
                  <a:pt x="2310938" y="1138844"/>
                </a:cubicBezTo>
                <a:cubicBezTo>
                  <a:pt x="2333167" y="1141067"/>
                  <a:pt x="2355360" y="1143760"/>
                  <a:pt x="2377440" y="1147157"/>
                </a:cubicBezTo>
                <a:cubicBezTo>
                  <a:pt x="2391405" y="1149305"/>
                  <a:pt x="2404945" y="1154063"/>
                  <a:pt x="2419004" y="1155469"/>
                </a:cubicBezTo>
                <a:cubicBezTo>
                  <a:pt x="2460453" y="1159614"/>
                  <a:pt x="2502172" y="1160460"/>
                  <a:pt x="2543695" y="1163782"/>
                </a:cubicBezTo>
                <a:cubicBezTo>
                  <a:pt x="2571454" y="1166003"/>
                  <a:pt x="2599113" y="1169324"/>
                  <a:pt x="2626822" y="1172095"/>
                </a:cubicBezTo>
                <a:cubicBezTo>
                  <a:pt x="2707376" y="1192234"/>
                  <a:pt x="2623548" y="1173366"/>
                  <a:pt x="2784764" y="1188720"/>
                </a:cubicBezTo>
                <a:cubicBezTo>
                  <a:pt x="2801543" y="1190318"/>
                  <a:pt x="2817955" y="1194649"/>
                  <a:pt x="2834640" y="1197033"/>
                </a:cubicBezTo>
                <a:cubicBezTo>
                  <a:pt x="2856755" y="1200192"/>
                  <a:pt x="2879062" y="1201949"/>
                  <a:pt x="2901142" y="1205346"/>
                </a:cubicBezTo>
                <a:cubicBezTo>
                  <a:pt x="2963537" y="1214945"/>
                  <a:pt x="2926475" y="1215206"/>
                  <a:pt x="3000895" y="1221971"/>
                </a:cubicBezTo>
                <a:cubicBezTo>
                  <a:pt x="3042380" y="1225742"/>
                  <a:pt x="3084022" y="1227513"/>
                  <a:pt x="3125586" y="1230284"/>
                </a:cubicBezTo>
                <a:cubicBezTo>
                  <a:pt x="3136670" y="1233055"/>
                  <a:pt x="3147684" y="1236119"/>
                  <a:pt x="3158837" y="1238597"/>
                </a:cubicBezTo>
                <a:cubicBezTo>
                  <a:pt x="3193678" y="1246339"/>
                  <a:pt x="3214200" y="1249209"/>
                  <a:pt x="3250277" y="1255222"/>
                </a:cubicBezTo>
                <a:cubicBezTo>
                  <a:pt x="3330633" y="1252451"/>
                  <a:pt x="3411098" y="1251924"/>
                  <a:pt x="3491346" y="1246909"/>
                </a:cubicBezTo>
                <a:cubicBezTo>
                  <a:pt x="3500091" y="1246362"/>
                  <a:pt x="3507859" y="1241004"/>
                  <a:pt x="3516284" y="1238597"/>
                </a:cubicBezTo>
                <a:cubicBezTo>
                  <a:pt x="3528714" y="1235046"/>
                  <a:pt x="3561185" y="1228615"/>
                  <a:pt x="3574473" y="1221971"/>
                </a:cubicBezTo>
                <a:cubicBezTo>
                  <a:pt x="3583409" y="1217503"/>
                  <a:pt x="3591098" y="1210888"/>
                  <a:pt x="3599411" y="1205346"/>
                </a:cubicBezTo>
                <a:cubicBezTo>
                  <a:pt x="3604953" y="1197033"/>
                  <a:pt x="3612529" y="1189763"/>
                  <a:pt x="3616037" y="1180408"/>
                </a:cubicBezTo>
                <a:cubicBezTo>
                  <a:pt x="3622407" y="1163420"/>
                  <a:pt x="3630372" y="1092106"/>
                  <a:pt x="3632662" y="1080655"/>
                </a:cubicBezTo>
                <a:cubicBezTo>
                  <a:pt x="3634380" y="1072063"/>
                  <a:pt x="3638204" y="1064030"/>
                  <a:pt x="3640975" y="1055717"/>
                </a:cubicBezTo>
                <a:cubicBezTo>
                  <a:pt x="3659370" y="945349"/>
                  <a:pt x="3659799" y="963360"/>
                  <a:pt x="3640975" y="781397"/>
                </a:cubicBezTo>
                <a:cubicBezTo>
                  <a:pt x="3640168" y="773601"/>
                  <a:pt x="3629891" y="770313"/>
                  <a:pt x="3624349" y="764771"/>
                </a:cubicBezTo>
                <a:cubicBezTo>
                  <a:pt x="3617810" y="745154"/>
                  <a:pt x="3618430" y="734619"/>
                  <a:pt x="3599411" y="723208"/>
                </a:cubicBezTo>
                <a:cubicBezTo>
                  <a:pt x="3590350" y="717772"/>
                  <a:pt x="3548140" y="708559"/>
                  <a:pt x="3541222" y="706582"/>
                </a:cubicBezTo>
                <a:cubicBezTo>
                  <a:pt x="3465648" y="684989"/>
                  <a:pt x="3586012" y="703249"/>
                  <a:pt x="3399906" y="689957"/>
                </a:cubicBezTo>
                <a:cubicBezTo>
                  <a:pt x="3388822" y="687186"/>
                  <a:pt x="3377598" y="684927"/>
                  <a:pt x="3366655" y="681644"/>
                </a:cubicBezTo>
                <a:cubicBezTo>
                  <a:pt x="3349869" y="676608"/>
                  <a:pt x="3333780" y="669270"/>
                  <a:pt x="3316778" y="665019"/>
                </a:cubicBezTo>
                <a:cubicBezTo>
                  <a:pt x="3269821" y="653279"/>
                  <a:pt x="3294731" y="658947"/>
                  <a:pt x="3241964" y="648393"/>
                </a:cubicBezTo>
                <a:lnTo>
                  <a:pt x="3067397" y="656706"/>
                </a:lnTo>
                <a:cubicBezTo>
                  <a:pt x="2953108" y="664325"/>
                  <a:pt x="3033039" y="670799"/>
                  <a:pt x="2934393" y="656706"/>
                </a:cubicBezTo>
                <a:cubicBezTo>
                  <a:pt x="2931622" y="648393"/>
                  <a:pt x="2926080" y="640530"/>
                  <a:pt x="2926080" y="631768"/>
                </a:cubicBezTo>
                <a:cubicBezTo>
                  <a:pt x="2926080" y="576085"/>
                  <a:pt x="2929699" y="571035"/>
                  <a:pt x="2942706" y="532015"/>
                </a:cubicBezTo>
                <a:cubicBezTo>
                  <a:pt x="2952618" y="432883"/>
                  <a:pt x="2959382" y="407682"/>
                  <a:pt x="2942706" y="290946"/>
                </a:cubicBezTo>
                <a:cubicBezTo>
                  <a:pt x="2941598" y="283187"/>
                  <a:pt x="2931622" y="279862"/>
                  <a:pt x="2926080" y="274320"/>
                </a:cubicBezTo>
                <a:cubicBezTo>
                  <a:pt x="2905188" y="211638"/>
                  <a:pt x="2935801" y="286471"/>
                  <a:pt x="2892829" y="232757"/>
                </a:cubicBezTo>
                <a:cubicBezTo>
                  <a:pt x="2851409" y="180983"/>
                  <a:pt x="2918110" y="231368"/>
                  <a:pt x="2867891" y="191193"/>
                </a:cubicBezTo>
                <a:cubicBezTo>
                  <a:pt x="2839664" y="168612"/>
                  <a:pt x="2832622" y="171124"/>
                  <a:pt x="2793077" y="157942"/>
                </a:cubicBezTo>
                <a:cubicBezTo>
                  <a:pt x="2771709" y="150819"/>
                  <a:pt x="2757853" y="145492"/>
                  <a:pt x="2734888" y="141317"/>
                </a:cubicBezTo>
                <a:cubicBezTo>
                  <a:pt x="2715610" y="137812"/>
                  <a:pt x="2696095" y="135775"/>
                  <a:pt x="2676698" y="133004"/>
                </a:cubicBezTo>
                <a:cubicBezTo>
                  <a:pt x="2557538" y="93283"/>
                  <a:pt x="2684651" y="132986"/>
                  <a:pt x="2360815" y="116379"/>
                </a:cubicBezTo>
                <a:cubicBezTo>
                  <a:pt x="2349405" y="115794"/>
                  <a:pt x="2338805" y="110110"/>
                  <a:pt x="2327564" y="108066"/>
                </a:cubicBezTo>
                <a:cubicBezTo>
                  <a:pt x="2308287" y="104561"/>
                  <a:pt x="2288652" y="103258"/>
                  <a:pt x="2269375" y="99753"/>
                </a:cubicBezTo>
                <a:cubicBezTo>
                  <a:pt x="2258134" y="97709"/>
                  <a:pt x="2247365" y="93484"/>
                  <a:pt x="2236124" y="91440"/>
                </a:cubicBezTo>
                <a:cubicBezTo>
                  <a:pt x="2216847" y="87935"/>
                  <a:pt x="2197212" y="86633"/>
                  <a:pt x="2177935" y="83128"/>
                </a:cubicBezTo>
                <a:cubicBezTo>
                  <a:pt x="2166694" y="81084"/>
                  <a:pt x="2155855" y="77209"/>
                  <a:pt x="2144684" y="74815"/>
                </a:cubicBezTo>
                <a:cubicBezTo>
                  <a:pt x="2117054" y="68894"/>
                  <a:pt x="2088365" y="67124"/>
                  <a:pt x="2061557" y="58189"/>
                </a:cubicBezTo>
                <a:cubicBezTo>
                  <a:pt x="2053244" y="55418"/>
                  <a:pt x="2045239" y="51444"/>
                  <a:pt x="2036618" y="49877"/>
                </a:cubicBezTo>
                <a:cubicBezTo>
                  <a:pt x="2014639" y="45881"/>
                  <a:pt x="1992153" y="45237"/>
                  <a:pt x="1970117" y="41564"/>
                </a:cubicBezTo>
                <a:cubicBezTo>
                  <a:pt x="1958848" y="39686"/>
                  <a:pt x="1948213" y="34586"/>
                  <a:pt x="1936866" y="33251"/>
                </a:cubicBezTo>
                <a:cubicBezTo>
                  <a:pt x="1900985" y="29030"/>
                  <a:pt x="1864822" y="27710"/>
                  <a:pt x="1828800" y="24939"/>
                </a:cubicBezTo>
                <a:cubicBezTo>
                  <a:pt x="1745783" y="-2734"/>
                  <a:pt x="1831320" y="23278"/>
                  <a:pt x="1629295" y="8313"/>
                </a:cubicBezTo>
                <a:cubicBezTo>
                  <a:pt x="1612486" y="7068"/>
                  <a:pt x="1596044" y="2771"/>
                  <a:pt x="1579418" y="0"/>
                </a:cubicBezTo>
                <a:cubicBezTo>
                  <a:pt x="1493520" y="2771"/>
                  <a:pt x="1407518" y="3266"/>
                  <a:pt x="1321724" y="8313"/>
                </a:cubicBezTo>
                <a:cubicBezTo>
                  <a:pt x="1312977" y="8828"/>
                  <a:pt x="1304300" y="12118"/>
                  <a:pt x="1296786" y="16626"/>
                </a:cubicBezTo>
                <a:cubicBezTo>
                  <a:pt x="1219477" y="63011"/>
                  <a:pt x="1355032" y="-28"/>
                  <a:pt x="1255222" y="49877"/>
                </a:cubicBezTo>
                <a:cubicBezTo>
                  <a:pt x="1217013" y="68982"/>
                  <a:pt x="1248295" y="59575"/>
                  <a:pt x="1238597" y="66502"/>
                </a:cubicBezTo>
                <a:close/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  <p:sp>
        <p:nvSpPr>
          <p:cNvPr id="5" name="Freeform 4"/>
          <p:cNvSpPr/>
          <p:nvPr/>
        </p:nvSpPr>
        <p:spPr>
          <a:xfrm>
            <a:off x="2743200" y="3204628"/>
            <a:ext cx="4247804" cy="1359059"/>
          </a:xfrm>
          <a:custGeom>
            <a:avLst/>
            <a:gdLst>
              <a:gd name="connsiteX0" fmla="*/ 1413164 w 4247804"/>
              <a:gd name="connsiteY0" fmla="*/ 378157 h 1359059"/>
              <a:gd name="connsiteX1" fmla="*/ 1404851 w 4247804"/>
              <a:gd name="connsiteY1" fmla="*/ 145401 h 1359059"/>
              <a:gd name="connsiteX2" fmla="*/ 1396538 w 4247804"/>
              <a:gd name="connsiteY2" fmla="*/ 120463 h 1359059"/>
              <a:gd name="connsiteX3" fmla="*/ 1379913 w 4247804"/>
              <a:gd name="connsiteY3" fmla="*/ 103837 h 1359059"/>
              <a:gd name="connsiteX4" fmla="*/ 1338349 w 4247804"/>
              <a:gd name="connsiteY4" fmla="*/ 53961 h 1359059"/>
              <a:gd name="connsiteX5" fmla="*/ 1313411 w 4247804"/>
              <a:gd name="connsiteY5" fmla="*/ 45648 h 1359059"/>
              <a:gd name="connsiteX6" fmla="*/ 1238596 w 4247804"/>
              <a:gd name="connsiteY6" fmla="*/ 37336 h 1359059"/>
              <a:gd name="connsiteX7" fmla="*/ 1180407 w 4247804"/>
              <a:gd name="connsiteY7" fmla="*/ 29023 h 1359059"/>
              <a:gd name="connsiteX8" fmla="*/ 831273 w 4247804"/>
              <a:gd name="connsiteY8" fmla="*/ 20710 h 1359059"/>
              <a:gd name="connsiteX9" fmla="*/ 116378 w 4247804"/>
              <a:gd name="connsiteY9" fmla="*/ 20710 h 1359059"/>
              <a:gd name="connsiteX10" fmla="*/ 66502 w 4247804"/>
              <a:gd name="connsiteY10" fmla="*/ 37336 h 1359059"/>
              <a:gd name="connsiteX11" fmla="*/ 41564 w 4247804"/>
              <a:gd name="connsiteY11" fmla="*/ 53961 h 1359059"/>
              <a:gd name="connsiteX12" fmla="*/ 8313 w 4247804"/>
              <a:gd name="connsiteY12" fmla="*/ 95525 h 1359059"/>
              <a:gd name="connsiteX13" fmla="*/ 0 w 4247804"/>
              <a:gd name="connsiteY13" fmla="*/ 120463 h 1359059"/>
              <a:gd name="connsiteX14" fmla="*/ 8313 w 4247804"/>
              <a:gd name="connsiteY14" fmla="*/ 211903 h 1359059"/>
              <a:gd name="connsiteX15" fmla="*/ 16625 w 4247804"/>
              <a:gd name="connsiteY15" fmla="*/ 236841 h 1359059"/>
              <a:gd name="connsiteX16" fmla="*/ 24938 w 4247804"/>
              <a:gd name="connsiteY16" fmla="*/ 403096 h 1359059"/>
              <a:gd name="connsiteX17" fmla="*/ 33251 w 4247804"/>
              <a:gd name="connsiteY17" fmla="*/ 777168 h 1359059"/>
              <a:gd name="connsiteX18" fmla="*/ 41564 w 4247804"/>
              <a:gd name="connsiteY18" fmla="*/ 802107 h 1359059"/>
              <a:gd name="connsiteX19" fmla="*/ 141316 w 4247804"/>
              <a:gd name="connsiteY19" fmla="*/ 843670 h 1359059"/>
              <a:gd name="connsiteX20" fmla="*/ 174567 w 4247804"/>
              <a:gd name="connsiteY20" fmla="*/ 851983 h 1359059"/>
              <a:gd name="connsiteX21" fmla="*/ 224444 w 4247804"/>
              <a:gd name="connsiteY21" fmla="*/ 860296 h 1359059"/>
              <a:gd name="connsiteX22" fmla="*/ 307571 w 4247804"/>
              <a:gd name="connsiteY22" fmla="*/ 851983 h 1359059"/>
              <a:gd name="connsiteX23" fmla="*/ 357447 w 4247804"/>
              <a:gd name="connsiteY23" fmla="*/ 827045 h 1359059"/>
              <a:gd name="connsiteX24" fmla="*/ 423949 w 4247804"/>
              <a:gd name="connsiteY24" fmla="*/ 810419 h 1359059"/>
              <a:gd name="connsiteX25" fmla="*/ 473825 w 4247804"/>
              <a:gd name="connsiteY25" fmla="*/ 793794 h 1359059"/>
              <a:gd name="connsiteX26" fmla="*/ 498764 w 4247804"/>
              <a:gd name="connsiteY26" fmla="*/ 785481 h 1359059"/>
              <a:gd name="connsiteX27" fmla="*/ 656705 w 4247804"/>
              <a:gd name="connsiteY27" fmla="*/ 768856 h 1359059"/>
              <a:gd name="connsiteX28" fmla="*/ 706582 w 4247804"/>
              <a:gd name="connsiteY28" fmla="*/ 760543 h 1359059"/>
              <a:gd name="connsiteX29" fmla="*/ 739833 w 4247804"/>
              <a:gd name="connsiteY29" fmla="*/ 752230 h 1359059"/>
              <a:gd name="connsiteX30" fmla="*/ 806335 w 4247804"/>
              <a:gd name="connsiteY30" fmla="*/ 743917 h 1359059"/>
              <a:gd name="connsiteX31" fmla="*/ 839585 w 4247804"/>
              <a:gd name="connsiteY31" fmla="*/ 752230 h 1359059"/>
              <a:gd name="connsiteX32" fmla="*/ 889462 w 4247804"/>
              <a:gd name="connsiteY32" fmla="*/ 768856 h 1359059"/>
              <a:gd name="connsiteX33" fmla="*/ 939338 w 4247804"/>
              <a:gd name="connsiteY33" fmla="*/ 785481 h 1359059"/>
              <a:gd name="connsiteX34" fmla="*/ 989215 w 4247804"/>
              <a:gd name="connsiteY34" fmla="*/ 802107 h 1359059"/>
              <a:gd name="connsiteX35" fmla="*/ 1014153 w 4247804"/>
              <a:gd name="connsiteY35" fmla="*/ 810419 h 1359059"/>
              <a:gd name="connsiteX36" fmla="*/ 1064029 w 4247804"/>
              <a:gd name="connsiteY36" fmla="*/ 835357 h 1359059"/>
              <a:gd name="connsiteX37" fmla="*/ 1088967 w 4247804"/>
              <a:gd name="connsiteY37" fmla="*/ 851983 h 1359059"/>
              <a:gd name="connsiteX38" fmla="*/ 1105593 w 4247804"/>
              <a:gd name="connsiteY38" fmla="*/ 868608 h 1359059"/>
              <a:gd name="connsiteX39" fmla="*/ 1130531 w 4247804"/>
              <a:gd name="connsiteY39" fmla="*/ 876921 h 1359059"/>
              <a:gd name="connsiteX40" fmla="*/ 1188720 w 4247804"/>
              <a:gd name="connsiteY40" fmla="*/ 926797 h 1359059"/>
              <a:gd name="connsiteX41" fmla="*/ 1205345 w 4247804"/>
              <a:gd name="connsiteY41" fmla="*/ 943423 h 1359059"/>
              <a:gd name="connsiteX42" fmla="*/ 1221971 w 4247804"/>
              <a:gd name="connsiteY42" fmla="*/ 968361 h 1359059"/>
              <a:gd name="connsiteX43" fmla="*/ 1296785 w 4247804"/>
              <a:gd name="connsiteY43" fmla="*/ 1018237 h 1359059"/>
              <a:gd name="connsiteX44" fmla="*/ 1321724 w 4247804"/>
              <a:gd name="connsiteY44" fmla="*/ 1034863 h 1359059"/>
              <a:gd name="connsiteX45" fmla="*/ 1346662 w 4247804"/>
              <a:gd name="connsiteY45" fmla="*/ 1043176 h 1359059"/>
              <a:gd name="connsiteX46" fmla="*/ 1421476 w 4247804"/>
              <a:gd name="connsiteY46" fmla="*/ 1084739 h 1359059"/>
              <a:gd name="connsiteX47" fmla="*/ 1438102 w 4247804"/>
              <a:gd name="connsiteY47" fmla="*/ 1101365 h 1359059"/>
              <a:gd name="connsiteX48" fmla="*/ 1487978 w 4247804"/>
              <a:gd name="connsiteY48" fmla="*/ 1117990 h 1359059"/>
              <a:gd name="connsiteX49" fmla="*/ 1512916 w 4247804"/>
              <a:gd name="connsiteY49" fmla="*/ 1126303 h 1359059"/>
              <a:gd name="connsiteX50" fmla="*/ 1537855 w 4247804"/>
              <a:gd name="connsiteY50" fmla="*/ 1134616 h 1359059"/>
              <a:gd name="connsiteX51" fmla="*/ 1562793 w 4247804"/>
              <a:gd name="connsiteY51" fmla="*/ 1151241 h 1359059"/>
              <a:gd name="connsiteX52" fmla="*/ 1612669 w 4247804"/>
              <a:gd name="connsiteY52" fmla="*/ 1167867 h 1359059"/>
              <a:gd name="connsiteX53" fmla="*/ 1637607 w 4247804"/>
              <a:gd name="connsiteY53" fmla="*/ 1176179 h 1359059"/>
              <a:gd name="connsiteX54" fmla="*/ 1662545 w 4247804"/>
              <a:gd name="connsiteY54" fmla="*/ 1192805 h 1359059"/>
              <a:gd name="connsiteX55" fmla="*/ 1787236 w 4247804"/>
              <a:gd name="connsiteY55" fmla="*/ 1209430 h 1359059"/>
              <a:gd name="connsiteX56" fmla="*/ 1820487 w 4247804"/>
              <a:gd name="connsiteY56" fmla="*/ 1217743 h 1359059"/>
              <a:gd name="connsiteX57" fmla="*/ 1961804 w 4247804"/>
              <a:gd name="connsiteY57" fmla="*/ 1234368 h 1359059"/>
              <a:gd name="connsiteX58" fmla="*/ 2036618 w 4247804"/>
              <a:gd name="connsiteY58" fmla="*/ 1259307 h 1359059"/>
              <a:gd name="connsiteX59" fmla="*/ 2061556 w 4247804"/>
              <a:gd name="connsiteY59" fmla="*/ 1267619 h 1359059"/>
              <a:gd name="connsiteX60" fmla="*/ 2136371 w 4247804"/>
              <a:gd name="connsiteY60" fmla="*/ 1292557 h 1359059"/>
              <a:gd name="connsiteX61" fmla="*/ 2219498 w 4247804"/>
              <a:gd name="connsiteY61" fmla="*/ 1317496 h 1359059"/>
              <a:gd name="connsiteX62" fmla="*/ 2286000 w 4247804"/>
              <a:gd name="connsiteY62" fmla="*/ 1325808 h 1359059"/>
              <a:gd name="connsiteX63" fmla="*/ 2344189 w 4247804"/>
              <a:gd name="connsiteY63" fmla="*/ 1342434 h 1359059"/>
              <a:gd name="connsiteX64" fmla="*/ 2419004 w 4247804"/>
              <a:gd name="connsiteY64" fmla="*/ 1359059 h 1359059"/>
              <a:gd name="connsiteX65" fmla="*/ 3158836 w 4247804"/>
              <a:gd name="connsiteY65" fmla="*/ 1350747 h 1359059"/>
              <a:gd name="connsiteX66" fmla="*/ 3217025 w 4247804"/>
              <a:gd name="connsiteY66" fmla="*/ 1334121 h 1359059"/>
              <a:gd name="connsiteX67" fmla="*/ 3283527 w 4247804"/>
              <a:gd name="connsiteY67" fmla="*/ 1317496 h 1359059"/>
              <a:gd name="connsiteX68" fmla="*/ 3316778 w 4247804"/>
              <a:gd name="connsiteY68" fmla="*/ 1309183 h 1359059"/>
              <a:gd name="connsiteX69" fmla="*/ 3341716 w 4247804"/>
              <a:gd name="connsiteY69" fmla="*/ 1300870 h 1359059"/>
              <a:gd name="connsiteX70" fmla="*/ 3391593 w 4247804"/>
              <a:gd name="connsiteY70" fmla="*/ 1292557 h 1359059"/>
              <a:gd name="connsiteX71" fmla="*/ 3499658 w 4247804"/>
              <a:gd name="connsiteY71" fmla="*/ 1275932 h 1359059"/>
              <a:gd name="connsiteX72" fmla="*/ 3524596 w 4247804"/>
              <a:gd name="connsiteY72" fmla="*/ 1267619 h 1359059"/>
              <a:gd name="connsiteX73" fmla="*/ 3591098 w 4247804"/>
              <a:gd name="connsiteY73" fmla="*/ 1250994 h 1359059"/>
              <a:gd name="connsiteX74" fmla="*/ 3649287 w 4247804"/>
              <a:gd name="connsiteY74" fmla="*/ 1226056 h 1359059"/>
              <a:gd name="connsiteX75" fmla="*/ 3690851 w 4247804"/>
              <a:gd name="connsiteY75" fmla="*/ 1192805 h 1359059"/>
              <a:gd name="connsiteX76" fmla="*/ 3740727 w 4247804"/>
              <a:gd name="connsiteY76" fmla="*/ 1176179 h 1359059"/>
              <a:gd name="connsiteX77" fmla="*/ 3765665 w 4247804"/>
              <a:gd name="connsiteY77" fmla="*/ 1167867 h 1359059"/>
              <a:gd name="connsiteX78" fmla="*/ 3790604 w 4247804"/>
              <a:gd name="connsiteY78" fmla="*/ 1159554 h 1359059"/>
              <a:gd name="connsiteX79" fmla="*/ 3848793 w 4247804"/>
              <a:gd name="connsiteY79" fmla="*/ 1151241 h 1359059"/>
              <a:gd name="connsiteX80" fmla="*/ 3873731 w 4247804"/>
              <a:gd name="connsiteY80" fmla="*/ 1134616 h 1359059"/>
              <a:gd name="connsiteX81" fmla="*/ 3898669 w 4247804"/>
              <a:gd name="connsiteY81" fmla="*/ 1126303 h 1359059"/>
              <a:gd name="connsiteX82" fmla="*/ 3915295 w 4247804"/>
              <a:gd name="connsiteY82" fmla="*/ 1101365 h 1359059"/>
              <a:gd name="connsiteX83" fmla="*/ 3931920 w 4247804"/>
              <a:gd name="connsiteY83" fmla="*/ 1084739 h 1359059"/>
              <a:gd name="connsiteX84" fmla="*/ 3948545 w 4247804"/>
              <a:gd name="connsiteY84" fmla="*/ 1059801 h 1359059"/>
              <a:gd name="connsiteX85" fmla="*/ 3973484 w 4247804"/>
              <a:gd name="connsiteY85" fmla="*/ 1043176 h 1359059"/>
              <a:gd name="connsiteX86" fmla="*/ 4015047 w 4247804"/>
              <a:gd name="connsiteY86" fmla="*/ 1018237 h 1359059"/>
              <a:gd name="connsiteX87" fmla="*/ 4031673 w 4247804"/>
              <a:gd name="connsiteY87" fmla="*/ 1001612 h 1359059"/>
              <a:gd name="connsiteX88" fmla="*/ 4056611 w 4247804"/>
              <a:gd name="connsiteY88" fmla="*/ 993299 h 1359059"/>
              <a:gd name="connsiteX89" fmla="*/ 4081549 w 4247804"/>
              <a:gd name="connsiteY89" fmla="*/ 976674 h 1359059"/>
              <a:gd name="connsiteX90" fmla="*/ 4098175 w 4247804"/>
              <a:gd name="connsiteY90" fmla="*/ 951736 h 1359059"/>
              <a:gd name="connsiteX91" fmla="*/ 4114800 w 4247804"/>
              <a:gd name="connsiteY91" fmla="*/ 935110 h 1359059"/>
              <a:gd name="connsiteX92" fmla="*/ 4148051 w 4247804"/>
              <a:gd name="connsiteY92" fmla="*/ 868608 h 1359059"/>
              <a:gd name="connsiteX93" fmla="*/ 4156364 w 4247804"/>
              <a:gd name="connsiteY93" fmla="*/ 843670 h 1359059"/>
              <a:gd name="connsiteX94" fmla="*/ 4189615 w 4247804"/>
              <a:gd name="connsiteY94" fmla="*/ 793794 h 1359059"/>
              <a:gd name="connsiteX95" fmla="*/ 4197927 w 4247804"/>
              <a:gd name="connsiteY95" fmla="*/ 768856 h 1359059"/>
              <a:gd name="connsiteX96" fmla="*/ 4214553 w 4247804"/>
              <a:gd name="connsiteY96" fmla="*/ 752230 h 1359059"/>
              <a:gd name="connsiteX97" fmla="*/ 4231178 w 4247804"/>
              <a:gd name="connsiteY97" fmla="*/ 702354 h 1359059"/>
              <a:gd name="connsiteX98" fmla="*/ 4239491 w 4247804"/>
              <a:gd name="connsiteY98" fmla="*/ 677416 h 1359059"/>
              <a:gd name="connsiteX99" fmla="*/ 4247804 w 4247804"/>
              <a:gd name="connsiteY99" fmla="*/ 652477 h 1359059"/>
              <a:gd name="connsiteX100" fmla="*/ 4239491 w 4247804"/>
              <a:gd name="connsiteY100" fmla="*/ 511161 h 1359059"/>
              <a:gd name="connsiteX101" fmla="*/ 4231178 w 4247804"/>
              <a:gd name="connsiteY101" fmla="*/ 211903 h 1359059"/>
              <a:gd name="connsiteX102" fmla="*/ 4214553 w 4247804"/>
              <a:gd name="connsiteY102" fmla="*/ 145401 h 1359059"/>
              <a:gd name="connsiteX103" fmla="*/ 4206240 w 4247804"/>
              <a:gd name="connsiteY103" fmla="*/ 120463 h 1359059"/>
              <a:gd name="connsiteX104" fmla="*/ 4172989 w 4247804"/>
              <a:gd name="connsiteY104" fmla="*/ 87212 h 1359059"/>
              <a:gd name="connsiteX105" fmla="*/ 4148051 w 4247804"/>
              <a:gd name="connsiteY105" fmla="*/ 78899 h 1359059"/>
              <a:gd name="connsiteX106" fmla="*/ 4114800 w 4247804"/>
              <a:gd name="connsiteY106" fmla="*/ 45648 h 1359059"/>
              <a:gd name="connsiteX107" fmla="*/ 4031673 w 4247804"/>
              <a:gd name="connsiteY107" fmla="*/ 29023 h 1359059"/>
              <a:gd name="connsiteX108" fmla="*/ 3483033 w 4247804"/>
              <a:gd name="connsiteY108" fmla="*/ 20710 h 1359059"/>
              <a:gd name="connsiteX109" fmla="*/ 3325091 w 4247804"/>
              <a:gd name="connsiteY109" fmla="*/ 12397 h 1359059"/>
              <a:gd name="connsiteX110" fmla="*/ 2951018 w 4247804"/>
              <a:gd name="connsiteY110" fmla="*/ 29023 h 1359059"/>
              <a:gd name="connsiteX111" fmla="*/ 2934393 w 4247804"/>
              <a:gd name="connsiteY111" fmla="*/ 261779 h 1359059"/>
              <a:gd name="connsiteX112" fmla="*/ 2926080 w 4247804"/>
              <a:gd name="connsiteY112" fmla="*/ 295030 h 1359059"/>
              <a:gd name="connsiteX113" fmla="*/ 2926080 w 4247804"/>
              <a:gd name="connsiteY113" fmla="*/ 552725 h 1359059"/>
              <a:gd name="connsiteX114" fmla="*/ 2934393 w 4247804"/>
              <a:gd name="connsiteY114" fmla="*/ 577663 h 1359059"/>
              <a:gd name="connsiteX115" fmla="*/ 2942705 w 4247804"/>
              <a:gd name="connsiteY115" fmla="*/ 619227 h 1359059"/>
              <a:gd name="connsiteX116" fmla="*/ 2942705 w 4247804"/>
              <a:gd name="connsiteY116" fmla="*/ 810419 h 1359059"/>
              <a:gd name="connsiteX117" fmla="*/ 2934393 w 4247804"/>
              <a:gd name="connsiteY117" fmla="*/ 835357 h 1359059"/>
              <a:gd name="connsiteX118" fmla="*/ 2892829 w 4247804"/>
              <a:gd name="connsiteY118" fmla="*/ 885234 h 1359059"/>
              <a:gd name="connsiteX119" fmla="*/ 2859578 w 4247804"/>
              <a:gd name="connsiteY119" fmla="*/ 926797 h 1359059"/>
              <a:gd name="connsiteX120" fmla="*/ 2834640 w 4247804"/>
              <a:gd name="connsiteY120" fmla="*/ 935110 h 1359059"/>
              <a:gd name="connsiteX121" fmla="*/ 2818015 w 4247804"/>
              <a:gd name="connsiteY121" fmla="*/ 951736 h 1359059"/>
              <a:gd name="connsiteX122" fmla="*/ 2768138 w 4247804"/>
              <a:gd name="connsiteY122" fmla="*/ 968361 h 1359059"/>
              <a:gd name="connsiteX123" fmla="*/ 1911927 w 4247804"/>
              <a:gd name="connsiteY123" fmla="*/ 960048 h 1359059"/>
              <a:gd name="connsiteX124" fmla="*/ 1812175 w 4247804"/>
              <a:gd name="connsiteY124" fmla="*/ 951736 h 1359059"/>
              <a:gd name="connsiteX125" fmla="*/ 1521229 w 4247804"/>
              <a:gd name="connsiteY125" fmla="*/ 935110 h 1359059"/>
              <a:gd name="connsiteX126" fmla="*/ 1446415 w 4247804"/>
              <a:gd name="connsiteY126" fmla="*/ 918485 h 1359059"/>
              <a:gd name="connsiteX127" fmla="*/ 1421476 w 4247804"/>
              <a:gd name="connsiteY127" fmla="*/ 910172 h 1359059"/>
              <a:gd name="connsiteX128" fmla="*/ 1404851 w 4247804"/>
              <a:gd name="connsiteY128" fmla="*/ 885234 h 1359059"/>
              <a:gd name="connsiteX129" fmla="*/ 1371600 w 4247804"/>
              <a:gd name="connsiteY129" fmla="*/ 843670 h 1359059"/>
              <a:gd name="connsiteX130" fmla="*/ 1354975 w 4247804"/>
              <a:gd name="connsiteY130" fmla="*/ 793794 h 1359059"/>
              <a:gd name="connsiteX131" fmla="*/ 1363287 w 4247804"/>
              <a:gd name="connsiteY131" fmla="*/ 669103 h 1359059"/>
              <a:gd name="connsiteX132" fmla="*/ 1371600 w 4247804"/>
              <a:gd name="connsiteY132" fmla="*/ 635852 h 1359059"/>
              <a:gd name="connsiteX133" fmla="*/ 1396538 w 4247804"/>
              <a:gd name="connsiteY133" fmla="*/ 561037 h 1359059"/>
              <a:gd name="connsiteX134" fmla="*/ 1404851 w 4247804"/>
              <a:gd name="connsiteY134" fmla="*/ 536099 h 1359059"/>
              <a:gd name="connsiteX135" fmla="*/ 1413164 w 4247804"/>
              <a:gd name="connsiteY135" fmla="*/ 378157 h 13590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</a:cxnLst>
            <a:rect l="l" t="t" r="r" b="b"/>
            <a:pathLst>
              <a:path w="4247804" h="1359059">
                <a:moveTo>
                  <a:pt x="1413164" y="378157"/>
                </a:moveTo>
                <a:cubicBezTo>
                  <a:pt x="1413164" y="313041"/>
                  <a:pt x="1409849" y="222875"/>
                  <a:pt x="1404851" y="145401"/>
                </a:cubicBezTo>
                <a:cubicBezTo>
                  <a:pt x="1404287" y="136657"/>
                  <a:pt x="1401046" y="127977"/>
                  <a:pt x="1396538" y="120463"/>
                </a:cubicBezTo>
                <a:cubicBezTo>
                  <a:pt x="1392506" y="113743"/>
                  <a:pt x="1384809" y="109957"/>
                  <a:pt x="1379913" y="103837"/>
                </a:cubicBezTo>
                <a:cubicBezTo>
                  <a:pt x="1362389" y="81932"/>
                  <a:pt x="1363735" y="70885"/>
                  <a:pt x="1338349" y="53961"/>
                </a:cubicBezTo>
                <a:cubicBezTo>
                  <a:pt x="1331058" y="49100"/>
                  <a:pt x="1322054" y="47088"/>
                  <a:pt x="1313411" y="45648"/>
                </a:cubicBezTo>
                <a:cubicBezTo>
                  <a:pt x="1288661" y="41523"/>
                  <a:pt x="1263494" y="40448"/>
                  <a:pt x="1238596" y="37336"/>
                </a:cubicBezTo>
                <a:cubicBezTo>
                  <a:pt x="1219154" y="34906"/>
                  <a:pt x="1199984" y="29822"/>
                  <a:pt x="1180407" y="29023"/>
                </a:cubicBezTo>
                <a:cubicBezTo>
                  <a:pt x="1064093" y="24275"/>
                  <a:pt x="947651" y="23481"/>
                  <a:pt x="831273" y="20710"/>
                </a:cubicBezTo>
                <a:cubicBezTo>
                  <a:pt x="560167" y="-13179"/>
                  <a:pt x="691563" y="167"/>
                  <a:pt x="116378" y="20710"/>
                </a:cubicBezTo>
                <a:cubicBezTo>
                  <a:pt x="98864" y="21336"/>
                  <a:pt x="81084" y="27615"/>
                  <a:pt x="66502" y="37336"/>
                </a:cubicBezTo>
                <a:cubicBezTo>
                  <a:pt x="58189" y="42878"/>
                  <a:pt x="49365" y="47720"/>
                  <a:pt x="41564" y="53961"/>
                </a:cubicBezTo>
                <a:cubicBezTo>
                  <a:pt x="28677" y="64271"/>
                  <a:pt x="15514" y="81122"/>
                  <a:pt x="8313" y="95525"/>
                </a:cubicBezTo>
                <a:cubicBezTo>
                  <a:pt x="4394" y="103362"/>
                  <a:pt x="2771" y="112150"/>
                  <a:pt x="0" y="120463"/>
                </a:cubicBezTo>
                <a:cubicBezTo>
                  <a:pt x="2771" y="150943"/>
                  <a:pt x="3985" y="181605"/>
                  <a:pt x="8313" y="211903"/>
                </a:cubicBezTo>
                <a:cubicBezTo>
                  <a:pt x="9552" y="220577"/>
                  <a:pt x="15866" y="228112"/>
                  <a:pt x="16625" y="236841"/>
                </a:cubicBezTo>
                <a:cubicBezTo>
                  <a:pt x="21432" y="292120"/>
                  <a:pt x="22167" y="347678"/>
                  <a:pt x="24938" y="403096"/>
                </a:cubicBezTo>
                <a:cubicBezTo>
                  <a:pt x="27709" y="527787"/>
                  <a:pt x="28059" y="652555"/>
                  <a:pt x="33251" y="777168"/>
                </a:cubicBezTo>
                <a:cubicBezTo>
                  <a:pt x="33616" y="785923"/>
                  <a:pt x="35368" y="795911"/>
                  <a:pt x="41564" y="802107"/>
                </a:cubicBezTo>
                <a:cubicBezTo>
                  <a:pt x="82275" y="842818"/>
                  <a:pt x="91292" y="833665"/>
                  <a:pt x="141316" y="843670"/>
                </a:cubicBezTo>
                <a:cubicBezTo>
                  <a:pt x="152519" y="845911"/>
                  <a:pt x="163364" y="849742"/>
                  <a:pt x="174567" y="851983"/>
                </a:cubicBezTo>
                <a:cubicBezTo>
                  <a:pt x="191095" y="855289"/>
                  <a:pt x="207818" y="857525"/>
                  <a:pt x="224444" y="860296"/>
                </a:cubicBezTo>
                <a:cubicBezTo>
                  <a:pt x="252153" y="857525"/>
                  <a:pt x="280048" y="856218"/>
                  <a:pt x="307571" y="851983"/>
                </a:cubicBezTo>
                <a:cubicBezTo>
                  <a:pt x="337750" y="847340"/>
                  <a:pt x="330049" y="840744"/>
                  <a:pt x="357447" y="827045"/>
                </a:cubicBezTo>
                <a:cubicBezTo>
                  <a:pt x="377627" y="816955"/>
                  <a:pt x="403079" y="816111"/>
                  <a:pt x="423949" y="810419"/>
                </a:cubicBezTo>
                <a:cubicBezTo>
                  <a:pt x="440856" y="805808"/>
                  <a:pt x="457200" y="799336"/>
                  <a:pt x="473825" y="793794"/>
                </a:cubicBezTo>
                <a:cubicBezTo>
                  <a:pt x="482138" y="791023"/>
                  <a:pt x="490045" y="786353"/>
                  <a:pt x="498764" y="785481"/>
                </a:cubicBezTo>
                <a:lnTo>
                  <a:pt x="656705" y="768856"/>
                </a:lnTo>
                <a:cubicBezTo>
                  <a:pt x="673412" y="766628"/>
                  <a:pt x="690054" y="763849"/>
                  <a:pt x="706582" y="760543"/>
                </a:cubicBezTo>
                <a:cubicBezTo>
                  <a:pt x="717785" y="758302"/>
                  <a:pt x="728564" y="754108"/>
                  <a:pt x="739833" y="752230"/>
                </a:cubicBezTo>
                <a:cubicBezTo>
                  <a:pt x="761869" y="748557"/>
                  <a:pt x="784168" y="746688"/>
                  <a:pt x="806335" y="743917"/>
                </a:cubicBezTo>
                <a:cubicBezTo>
                  <a:pt x="817418" y="746688"/>
                  <a:pt x="828642" y="748947"/>
                  <a:pt x="839585" y="752230"/>
                </a:cubicBezTo>
                <a:cubicBezTo>
                  <a:pt x="856371" y="757266"/>
                  <a:pt x="872836" y="763314"/>
                  <a:pt x="889462" y="768856"/>
                </a:cubicBezTo>
                <a:lnTo>
                  <a:pt x="939338" y="785481"/>
                </a:lnTo>
                <a:lnTo>
                  <a:pt x="989215" y="802107"/>
                </a:lnTo>
                <a:lnTo>
                  <a:pt x="1014153" y="810419"/>
                </a:lnTo>
                <a:cubicBezTo>
                  <a:pt x="1085623" y="858067"/>
                  <a:pt x="995197" y="800941"/>
                  <a:pt x="1064029" y="835357"/>
                </a:cubicBezTo>
                <a:cubicBezTo>
                  <a:pt x="1072965" y="839825"/>
                  <a:pt x="1081166" y="845742"/>
                  <a:pt x="1088967" y="851983"/>
                </a:cubicBezTo>
                <a:cubicBezTo>
                  <a:pt x="1095087" y="856879"/>
                  <a:pt x="1098873" y="864576"/>
                  <a:pt x="1105593" y="868608"/>
                </a:cubicBezTo>
                <a:cubicBezTo>
                  <a:pt x="1113107" y="873116"/>
                  <a:pt x="1122218" y="874150"/>
                  <a:pt x="1130531" y="876921"/>
                </a:cubicBezTo>
                <a:cubicBezTo>
                  <a:pt x="1210584" y="956974"/>
                  <a:pt x="1125413" y="876150"/>
                  <a:pt x="1188720" y="926797"/>
                </a:cubicBezTo>
                <a:cubicBezTo>
                  <a:pt x="1194840" y="931693"/>
                  <a:pt x="1200449" y="937303"/>
                  <a:pt x="1205345" y="943423"/>
                </a:cubicBezTo>
                <a:cubicBezTo>
                  <a:pt x="1211586" y="951224"/>
                  <a:pt x="1214452" y="961782"/>
                  <a:pt x="1221971" y="968361"/>
                </a:cubicBezTo>
                <a:cubicBezTo>
                  <a:pt x="1221977" y="968367"/>
                  <a:pt x="1284312" y="1009922"/>
                  <a:pt x="1296785" y="1018237"/>
                </a:cubicBezTo>
                <a:cubicBezTo>
                  <a:pt x="1305098" y="1023779"/>
                  <a:pt x="1312246" y="1031703"/>
                  <a:pt x="1321724" y="1034863"/>
                </a:cubicBezTo>
                <a:cubicBezTo>
                  <a:pt x="1330037" y="1037634"/>
                  <a:pt x="1339002" y="1038921"/>
                  <a:pt x="1346662" y="1043176"/>
                </a:cubicBezTo>
                <a:cubicBezTo>
                  <a:pt x="1432407" y="1090813"/>
                  <a:pt x="1365050" y="1065932"/>
                  <a:pt x="1421476" y="1084739"/>
                </a:cubicBezTo>
                <a:cubicBezTo>
                  <a:pt x="1427018" y="1090281"/>
                  <a:pt x="1431092" y="1097860"/>
                  <a:pt x="1438102" y="1101365"/>
                </a:cubicBezTo>
                <a:cubicBezTo>
                  <a:pt x="1453776" y="1109202"/>
                  <a:pt x="1471353" y="1112448"/>
                  <a:pt x="1487978" y="1117990"/>
                </a:cubicBezTo>
                <a:lnTo>
                  <a:pt x="1512916" y="1126303"/>
                </a:lnTo>
                <a:cubicBezTo>
                  <a:pt x="1521229" y="1129074"/>
                  <a:pt x="1530564" y="1129755"/>
                  <a:pt x="1537855" y="1134616"/>
                </a:cubicBezTo>
                <a:cubicBezTo>
                  <a:pt x="1546168" y="1140158"/>
                  <a:pt x="1553664" y="1147183"/>
                  <a:pt x="1562793" y="1151241"/>
                </a:cubicBezTo>
                <a:cubicBezTo>
                  <a:pt x="1578807" y="1158359"/>
                  <a:pt x="1596044" y="1162325"/>
                  <a:pt x="1612669" y="1167867"/>
                </a:cubicBezTo>
                <a:lnTo>
                  <a:pt x="1637607" y="1176179"/>
                </a:lnTo>
                <a:cubicBezTo>
                  <a:pt x="1645920" y="1181721"/>
                  <a:pt x="1653067" y="1189646"/>
                  <a:pt x="1662545" y="1192805"/>
                </a:cubicBezTo>
                <a:cubicBezTo>
                  <a:pt x="1681195" y="1199022"/>
                  <a:pt x="1779001" y="1208515"/>
                  <a:pt x="1787236" y="1209430"/>
                </a:cubicBezTo>
                <a:cubicBezTo>
                  <a:pt x="1798320" y="1212201"/>
                  <a:pt x="1809246" y="1215699"/>
                  <a:pt x="1820487" y="1217743"/>
                </a:cubicBezTo>
                <a:cubicBezTo>
                  <a:pt x="1865414" y="1225912"/>
                  <a:pt x="1917211" y="1229909"/>
                  <a:pt x="1961804" y="1234368"/>
                </a:cubicBezTo>
                <a:lnTo>
                  <a:pt x="2036618" y="1259307"/>
                </a:lnTo>
                <a:lnTo>
                  <a:pt x="2061556" y="1267619"/>
                </a:lnTo>
                <a:cubicBezTo>
                  <a:pt x="2107601" y="1298316"/>
                  <a:pt x="2064692" y="1274637"/>
                  <a:pt x="2136371" y="1292557"/>
                </a:cubicBezTo>
                <a:cubicBezTo>
                  <a:pt x="2180716" y="1303643"/>
                  <a:pt x="2179917" y="1310899"/>
                  <a:pt x="2219498" y="1317496"/>
                </a:cubicBezTo>
                <a:cubicBezTo>
                  <a:pt x="2241534" y="1321169"/>
                  <a:pt x="2263833" y="1323037"/>
                  <a:pt x="2286000" y="1325808"/>
                </a:cubicBezTo>
                <a:cubicBezTo>
                  <a:pt x="2389949" y="1351796"/>
                  <a:pt x="2260710" y="1318582"/>
                  <a:pt x="2344189" y="1342434"/>
                </a:cubicBezTo>
                <a:cubicBezTo>
                  <a:pt x="2371587" y="1350262"/>
                  <a:pt x="2390427" y="1353344"/>
                  <a:pt x="2419004" y="1359059"/>
                </a:cubicBezTo>
                <a:lnTo>
                  <a:pt x="3158836" y="1350747"/>
                </a:lnTo>
                <a:cubicBezTo>
                  <a:pt x="3173868" y="1350424"/>
                  <a:pt x="3201742" y="1338289"/>
                  <a:pt x="3217025" y="1334121"/>
                </a:cubicBezTo>
                <a:cubicBezTo>
                  <a:pt x="3239069" y="1328109"/>
                  <a:pt x="3261360" y="1323038"/>
                  <a:pt x="3283527" y="1317496"/>
                </a:cubicBezTo>
                <a:cubicBezTo>
                  <a:pt x="3294611" y="1314725"/>
                  <a:pt x="3305940" y="1312796"/>
                  <a:pt x="3316778" y="1309183"/>
                </a:cubicBezTo>
                <a:cubicBezTo>
                  <a:pt x="3325091" y="1306412"/>
                  <a:pt x="3333162" y="1302771"/>
                  <a:pt x="3341716" y="1300870"/>
                </a:cubicBezTo>
                <a:cubicBezTo>
                  <a:pt x="3358170" y="1297214"/>
                  <a:pt x="3375065" y="1295862"/>
                  <a:pt x="3391593" y="1292557"/>
                </a:cubicBezTo>
                <a:cubicBezTo>
                  <a:pt x="3481577" y="1274561"/>
                  <a:pt x="3342351" y="1293411"/>
                  <a:pt x="3499658" y="1275932"/>
                </a:cubicBezTo>
                <a:cubicBezTo>
                  <a:pt x="3507971" y="1273161"/>
                  <a:pt x="3516095" y="1269744"/>
                  <a:pt x="3524596" y="1267619"/>
                </a:cubicBezTo>
                <a:cubicBezTo>
                  <a:pt x="3555828" y="1259811"/>
                  <a:pt x="3564492" y="1262397"/>
                  <a:pt x="3591098" y="1250994"/>
                </a:cubicBezTo>
                <a:cubicBezTo>
                  <a:pt x="3662989" y="1220183"/>
                  <a:pt x="3590812" y="1245546"/>
                  <a:pt x="3649287" y="1226056"/>
                </a:cubicBezTo>
                <a:cubicBezTo>
                  <a:pt x="3663106" y="1212237"/>
                  <a:pt x="3671975" y="1201195"/>
                  <a:pt x="3690851" y="1192805"/>
                </a:cubicBezTo>
                <a:cubicBezTo>
                  <a:pt x="3706865" y="1185687"/>
                  <a:pt x="3724102" y="1181721"/>
                  <a:pt x="3740727" y="1176179"/>
                </a:cubicBezTo>
                <a:lnTo>
                  <a:pt x="3765665" y="1167867"/>
                </a:lnTo>
                <a:cubicBezTo>
                  <a:pt x="3773978" y="1165096"/>
                  <a:pt x="3781929" y="1160793"/>
                  <a:pt x="3790604" y="1159554"/>
                </a:cubicBezTo>
                <a:lnTo>
                  <a:pt x="3848793" y="1151241"/>
                </a:lnTo>
                <a:cubicBezTo>
                  <a:pt x="3857106" y="1145699"/>
                  <a:pt x="3864795" y="1139084"/>
                  <a:pt x="3873731" y="1134616"/>
                </a:cubicBezTo>
                <a:cubicBezTo>
                  <a:pt x="3881568" y="1130697"/>
                  <a:pt x="3891827" y="1131777"/>
                  <a:pt x="3898669" y="1126303"/>
                </a:cubicBezTo>
                <a:cubicBezTo>
                  <a:pt x="3906470" y="1120062"/>
                  <a:pt x="3909054" y="1109166"/>
                  <a:pt x="3915295" y="1101365"/>
                </a:cubicBezTo>
                <a:cubicBezTo>
                  <a:pt x="3920191" y="1095245"/>
                  <a:pt x="3927024" y="1090859"/>
                  <a:pt x="3931920" y="1084739"/>
                </a:cubicBezTo>
                <a:cubicBezTo>
                  <a:pt x="3938161" y="1076938"/>
                  <a:pt x="3941481" y="1066865"/>
                  <a:pt x="3948545" y="1059801"/>
                </a:cubicBezTo>
                <a:cubicBezTo>
                  <a:pt x="3955610" y="1052737"/>
                  <a:pt x="3965682" y="1049417"/>
                  <a:pt x="3973484" y="1043176"/>
                </a:cubicBezTo>
                <a:cubicBezTo>
                  <a:pt x="4006089" y="1017092"/>
                  <a:pt x="3971735" y="1032675"/>
                  <a:pt x="4015047" y="1018237"/>
                </a:cubicBezTo>
                <a:cubicBezTo>
                  <a:pt x="4020589" y="1012695"/>
                  <a:pt x="4024953" y="1005644"/>
                  <a:pt x="4031673" y="1001612"/>
                </a:cubicBezTo>
                <a:cubicBezTo>
                  <a:pt x="4039187" y="997104"/>
                  <a:pt x="4048774" y="997218"/>
                  <a:pt x="4056611" y="993299"/>
                </a:cubicBezTo>
                <a:cubicBezTo>
                  <a:pt x="4065547" y="988831"/>
                  <a:pt x="4073236" y="982216"/>
                  <a:pt x="4081549" y="976674"/>
                </a:cubicBezTo>
                <a:cubicBezTo>
                  <a:pt x="4087091" y="968361"/>
                  <a:pt x="4091934" y="959537"/>
                  <a:pt x="4098175" y="951736"/>
                </a:cubicBezTo>
                <a:cubicBezTo>
                  <a:pt x="4103071" y="945616"/>
                  <a:pt x="4111295" y="942120"/>
                  <a:pt x="4114800" y="935110"/>
                </a:cubicBezTo>
                <a:cubicBezTo>
                  <a:pt x="4153006" y="858696"/>
                  <a:pt x="4110490" y="906169"/>
                  <a:pt x="4148051" y="868608"/>
                </a:cubicBezTo>
                <a:cubicBezTo>
                  <a:pt x="4150822" y="860295"/>
                  <a:pt x="4152109" y="851330"/>
                  <a:pt x="4156364" y="843670"/>
                </a:cubicBezTo>
                <a:cubicBezTo>
                  <a:pt x="4166068" y="826203"/>
                  <a:pt x="4189615" y="793794"/>
                  <a:pt x="4189615" y="793794"/>
                </a:cubicBezTo>
                <a:cubicBezTo>
                  <a:pt x="4192386" y="785481"/>
                  <a:pt x="4193419" y="776370"/>
                  <a:pt x="4197927" y="768856"/>
                </a:cubicBezTo>
                <a:cubicBezTo>
                  <a:pt x="4201959" y="762135"/>
                  <a:pt x="4211048" y="759240"/>
                  <a:pt x="4214553" y="752230"/>
                </a:cubicBezTo>
                <a:cubicBezTo>
                  <a:pt x="4222390" y="736556"/>
                  <a:pt x="4225636" y="718979"/>
                  <a:pt x="4231178" y="702354"/>
                </a:cubicBezTo>
                <a:lnTo>
                  <a:pt x="4239491" y="677416"/>
                </a:lnTo>
                <a:lnTo>
                  <a:pt x="4247804" y="652477"/>
                </a:lnTo>
                <a:cubicBezTo>
                  <a:pt x="4245033" y="605372"/>
                  <a:pt x="4241270" y="558314"/>
                  <a:pt x="4239491" y="511161"/>
                </a:cubicBezTo>
                <a:cubicBezTo>
                  <a:pt x="4235728" y="411441"/>
                  <a:pt x="4237966" y="311463"/>
                  <a:pt x="4231178" y="211903"/>
                </a:cubicBezTo>
                <a:cubicBezTo>
                  <a:pt x="4229624" y="189106"/>
                  <a:pt x="4221779" y="167078"/>
                  <a:pt x="4214553" y="145401"/>
                </a:cubicBezTo>
                <a:cubicBezTo>
                  <a:pt x="4211782" y="137088"/>
                  <a:pt x="4211333" y="127593"/>
                  <a:pt x="4206240" y="120463"/>
                </a:cubicBezTo>
                <a:cubicBezTo>
                  <a:pt x="4197129" y="107708"/>
                  <a:pt x="4187859" y="92169"/>
                  <a:pt x="4172989" y="87212"/>
                </a:cubicBezTo>
                <a:lnTo>
                  <a:pt x="4148051" y="78899"/>
                </a:lnTo>
                <a:cubicBezTo>
                  <a:pt x="4136967" y="67815"/>
                  <a:pt x="4130007" y="49449"/>
                  <a:pt x="4114800" y="45648"/>
                </a:cubicBezTo>
                <a:cubicBezTo>
                  <a:pt x="4091105" y="39725"/>
                  <a:pt x="4054597" y="29660"/>
                  <a:pt x="4031673" y="29023"/>
                </a:cubicBezTo>
                <a:cubicBezTo>
                  <a:pt x="3848843" y="23944"/>
                  <a:pt x="3665913" y="23481"/>
                  <a:pt x="3483033" y="20710"/>
                </a:cubicBezTo>
                <a:cubicBezTo>
                  <a:pt x="3430386" y="17939"/>
                  <a:pt x="3377811" y="12397"/>
                  <a:pt x="3325091" y="12397"/>
                </a:cubicBezTo>
                <a:cubicBezTo>
                  <a:pt x="2992760" y="12397"/>
                  <a:pt x="3084469" y="-15462"/>
                  <a:pt x="2951018" y="29023"/>
                </a:cubicBezTo>
                <a:cubicBezTo>
                  <a:pt x="2919781" y="122730"/>
                  <a:pt x="2950965" y="21477"/>
                  <a:pt x="2934393" y="261779"/>
                </a:cubicBezTo>
                <a:cubicBezTo>
                  <a:pt x="2933607" y="273177"/>
                  <a:pt x="2928851" y="283946"/>
                  <a:pt x="2926080" y="295030"/>
                </a:cubicBezTo>
                <a:cubicBezTo>
                  <a:pt x="2915605" y="420729"/>
                  <a:pt x="2912512" y="403479"/>
                  <a:pt x="2926080" y="552725"/>
                </a:cubicBezTo>
                <a:cubicBezTo>
                  <a:pt x="2926873" y="561451"/>
                  <a:pt x="2932268" y="569162"/>
                  <a:pt x="2934393" y="577663"/>
                </a:cubicBezTo>
                <a:cubicBezTo>
                  <a:pt x="2937820" y="591370"/>
                  <a:pt x="2939934" y="605372"/>
                  <a:pt x="2942705" y="619227"/>
                </a:cubicBezTo>
                <a:cubicBezTo>
                  <a:pt x="2951617" y="717259"/>
                  <a:pt x="2956200" y="709206"/>
                  <a:pt x="2942705" y="810419"/>
                </a:cubicBezTo>
                <a:cubicBezTo>
                  <a:pt x="2941547" y="819104"/>
                  <a:pt x="2938312" y="827520"/>
                  <a:pt x="2934393" y="835357"/>
                </a:cubicBezTo>
                <a:cubicBezTo>
                  <a:pt x="2918914" y="866316"/>
                  <a:pt x="2915809" y="857657"/>
                  <a:pt x="2892829" y="885234"/>
                </a:cubicBezTo>
                <a:cubicBezTo>
                  <a:pt x="2881500" y="898829"/>
                  <a:pt x="2875704" y="917122"/>
                  <a:pt x="2859578" y="926797"/>
                </a:cubicBezTo>
                <a:cubicBezTo>
                  <a:pt x="2852064" y="931305"/>
                  <a:pt x="2842953" y="932339"/>
                  <a:pt x="2834640" y="935110"/>
                </a:cubicBezTo>
                <a:cubicBezTo>
                  <a:pt x="2829098" y="940652"/>
                  <a:pt x="2825025" y="948231"/>
                  <a:pt x="2818015" y="951736"/>
                </a:cubicBezTo>
                <a:cubicBezTo>
                  <a:pt x="2802340" y="959573"/>
                  <a:pt x="2768138" y="968361"/>
                  <a:pt x="2768138" y="968361"/>
                </a:cubicBezTo>
                <a:lnTo>
                  <a:pt x="1911927" y="960048"/>
                </a:lnTo>
                <a:cubicBezTo>
                  <a:pt x="1878566" y="959468"/>
                  <a:pt x="1845456" y="954113"/>
                  <a:pt x="1812175" y="951736"/>
                </a:cubicBezTo>
                <a:cubicBezTo>
                  <a:pt x="1714703" y="944774"/>
                  <a:pt x="1618912" y="940251"/>
                  <a:pt x="1521229" y="935110"/>
                </a:cubicBezTo>
                <a:cubicBezTo>
                  <a:pt x="1465091" y="916397"/>
                  <a:pt x="1534191" y="937990"/>
                  <a:pt x="1446415" y="918485"/>
                </a:cubicBezTo>
                <a:cubicBezTo>
                  <a:pt x="1437861" y="916584"/>
                  <a:pt x="1429789" y="912943"/>
                  <a:pt x="1421476" y="910172"/>
                </a:cubicBezTo>
                <a:cubicBezTo>
                  <a:pt x="1415934" y="901859"/>
                  <a:pt x="1411092" y="893035"/>
                  <a:pt x="1404851" y="885234"/>
                </a:cubicBezTo>
                <a:cubicBezTo>
                  <a:pt x="1387578" y="863642"/>
                  <a:pt x="1384393" y="872454"/>
                  <a:pt x="1371600" y="843670"/>
                </a:cubicBezTo>
                <a:cubicBezTo>
                  <a:pt x="1364483" y="827656"/>
                  <a:pt x="1354975" y="793794"/>
                  <a:pt x="1354975" y="793794"/>
                </a:cubicBezTo>
                <a:cubicBezTo>
                  <a:pt x="1357746" y="752230"/>
                  <a:pt x="1358926" y="710530"/>
                  <a:pt x="1363287" y="669103"/>
                </a:cubicBezTo>
                <a:cubicBezTo>
                  <a:pt x="1364483" y="657741"/>
                  <a:pt x="1368317" y="646795"/>
                  <a:pt x="1371600" y="635852"/>
                </a:cubicBezTo>
                <a:cubicBezTo>
                  <a:pt x="1371602" y="635845"/>
                  <a:pt x="1392381" y="573509"/>
                  <a:pt x="1396538" y="561037"/>
                </a:cubicBezTo>
                <a:cubicBezTo>
                  <a:pt x="1399309" y="552724"/>
                  <a:pt x="1403132" y="544691"/>
                  <a:pt x="1404851" y="536099"/>
                </a:cubicBezTo>
                <a:cubicBezTo>
                  <a:pt x="1419142" y="464648"/>
                  <a:pt x="1413164" y="443273"/>
                  <a:pt x="1413164" y="378157"/>
                </a:cubicBezTo>
                <a:close/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  <p:sp>
        <p:nvSpPr>
          <p:cNvPr id="6" name="Freeform 5"/>
          <p:cNvSpPr/>
          <p:nvPr/>
        </p:nvSpPr>
        <p:spPr>
          <a:xfrm>
            <a:off x="1421476" y="4530436"/>
            <a:ext cx="6616931" cy="1479681"/>
          </a:xfrm>
          <a:custGeom>
            <a:avLst/>
            <a:gdLst>
              <a:gd name="connsiteX0" fmla="*/ 5935288 w 6616931"/>
              <a:gd name="connsiteY0" fmla="*/ 748146 h 1479681"/>
              <a:gd name="connsiteX1" fmla="*/ 5976851 w 6616931"/>
              <a:gd name="connsiteY1" fmla="*/ 723208 h 1479681"/>
              <a:gd name="connsiteX2" fmla="*/ 6018415 w 6616931"/>
              <a:gd name="connsiteY2" fmla="*/ 698269 h 1479681"/>
              <a:gd name="connsiteX3" fmla="*/ 6068291 w 6616931"/>
              <a:gd name="connsiteY3" fmla="*/ 656706 h 1479681"/>
              <a:gd name="connsiteX4" fmla="*/ 6101542 w 6616931"/>
              <a:gd name="connsiteY4" fmla="*/ 615142 h 1479681"/>
              <a:gd name="connsiteX5" fmla="*/ 6134793 w 6616931"/>
              <a:gd name="connsiteY5" fmla="*/ 581891 h 1479681"/>
              <a:gd name="connsiteX6" fmla="*/ 6151419 w 6616931"/>
              <a:gd name="connsiteY6" fmla="*/ 565266 h 1479681"/>
              <a:gd name="connsiteX7" fmla="*/ 6159731 w 6616931"/>
              <a:gd name="connsiteY7" fmla="*/ 540328 h 1479681"/>
              <a:gd name="connsiteX8" fmla="*/ 6209608 w 6616931"/>
              <a:gd name="connsiteY8" fmla="*/ 523702 h 1479681"/>
              <a:gd name="connsiteX9" fmla="*/ 6317673 w 6616931"/>
              <a:gd name="connsiteY9" fmla="*/ 532015 h 1479681"/>
              <a:gd name="connsiteX10" fmla="*/ 6367549 w 6616931"/>
              <a:gd name="connsiteY10" fmla="*/ 548640 h 1479681"/>
              <a:gd name="connsiteX11" fmla="*/ 6409113 w 6616931"/>
              <a:gd name="connsiteY11" fmla="*/ 573579 h 1479681"/>
              <a:gd name="connsiteX12" fmla="*/ 6425739 w 6616931"/>
              <a:gd name="connsiteY12" fmla="*/ 590204 h 1479681"/>
              <a:gd name="connsiteX13" fmla="*/ 6475615 w 6616931"/>
              <a:gd name="connsiteY13" fmla="*/ 631768 h 1479681"/>
              <a:gd name="connsiteX14" fmla="*/ 6508866 w 6616931"/>
              <a:gd name="connsiteY14" fmla="*/ 681644 h 1479681"/>
              <a:gd name="connsiteX15" fmla="*/ 6567055 w 6616931"/>
              <a:gd name="connsiteY15" fmla="*/ 756459 h 1479681"/>
              <a:gd name="connsiteX16" fmla="*/ 6591993 w 6616931"/>
              <a:gd name="connsiteY16" fmla="*/ 806335 h 1479681"/>
              <a:gd name="connsiteX17" fmla="*/ 6616931 w 6616931"/>
              <a:gd name="connsiteY17" fmla="*/ 897775 h 1479681"/>
              <a:gd name="connsiteX18" fmla="*/ 6608619 w 6616931"/>
              <a:gd name="connsiteY18" fmla="*/ 1047404 h 1479681"/>
              <a:gd name="connsiteX19" fmla="*/ 6591993 w 6616931"/>
              <a:gd name="connsiteY19" fmla="*/ 1072342 h 1479681"/>
              <a:gd name="connsiteX20" fmla="*/ 6533804 w 6616931"/>
              <a:gd name="connsiteY20" fmla="*/ 1130531 h 1479681"/>
              <a:gd name="connsiteX21" fmla="*/ 6508866 w 6616931"/>
              <a:gd name="connsiteY21" fmla="*/ 1155469 h 1479681"/>
              <a:gd name="connsiteX22" fmla="*/ 6492240 w 6616931"/>
              <a:gd name="connsiteY22" fmla="*/ 1172095 h 1479681"/>
              <a:gd name="connsiteX23" fmla="*/ 6475615 w 6616931"/>
              <a:gd name="connsiteY23" fmla="*/ 1197033 h 1479681"/>
              <a:gd name="connsiteX24" fmla="*/ 6417426 w 6616931"/>
              <a:gd name="connsiteY24" fmla="*/ 1230284 h 1479681"/>
              <a:gd name="connsiteX25" fmla="*/ 6317673 w 6616931"/>
              <a:gd name="connsiteY25" fmla="*/ 1288473 h 1479681"/>
              <a:gd name="connsiteX26" fmla="*/ 6284422 w 6616931"/>
              <a:gd name="connsiteY26" fmla="*/ 1296786 h 1479681"/>
              <a:gd name="connsiteX27" fmla="*/ 6226233 w 6616931"/>
              <a:gd name="connsiteY27" fmla="*/ 1321724 h 1479681"/>
              <a:gd name="connsiteX28" fmla="*/ 6184669 w 6616931"/>
              <a:gd name="connsiteY28" fmla="*/ 1330037 h 1479681"/>
              <a:gd name="connsiteX29" fmla="*/ 6151419 w 6616931"/>
              <a:gd name="connsiteY29" fmla="*/ 1338349 h 1479681"/>
              <a:gd name="connsiteX30" fmla="*/ 5926975 w 6616931"/>
              <a:gd name="connsiteY30" fmla="*/ 1354975 h 1479681"/>
              <a:gd name="connsiteX31" fmla="*/ 5893724 w 6616931"/>
              <a:gd name="connsiteY31" fmla="*/ 1363288 h 1479681"/>
              <a:gd name="connsiteX32" fmla="*/ 5843848 w 6616931"/>
              <a:gd name="connsiteY32" fmla="*/ 1371600 h 1479681"/>
              <a:gd name="connsiteX33" fmla="*/ 5785659 w 6616931"/>
              <a:gd name="connsiteY33" fmla="*/ 1388226 h 1479681"/>
              <a:gd name="connsiteX34" fmla="*/ 5727469 w 6616931"/>
              <a:gd name="connsiteY34" fmla="*/ 1396539 h 1479681"/>
              <a:gd name="connsiteX35" fmla="*/ 5594466 w 6616931"/>
              <a:gd name="connsiteY35" fmla="*/ 1421477 h 1479681"/>
              <a:gd name="connsiteX36" fmla="*/ 5478088 w 6616931"/>
              <a:gd name="connsiteY36" fmla="*/ 1429789 h 1479681"/>
              <a:gd name="connsiteX37" fmla="*/ 5386648 w 6616931"/>
              <a:gd name="connsiteY37" fmla="*/ 1446415 h 1479681"/>
              <a:gd name="connsiteX38" fmla="*/ 5311833 w 6616931"/>
              <a:gd name="connsiteY38" fmla="*/ 1454728 h 1479681"/>
              <a:gd name="connsiteX39" fmla="*/ 5286895 w 6616931"/>
              <a:gd name="connsiteY39" fmla="*/ 1463040 h 1479681"/>
              <a:gd name="connsiteX40" fmla="*/ 4929448 w 6616931"/>
              <a:gd name="connsiteY40" fmla="*/ 1463040 h 1479681"/>
              <a:gd name="connsiteX41" fmla="*/ 4838008 w 6616931"/>
              <a:gd name="connsiteY41" fmla="*/ 1438102 h 1479681"/>
              <a:gd name="connsiteX42" fmla="*/ 4788131 w 6616931"/>
              <a:gd name="connsiteY42" fmla="*/ 1429789 h 1479681"/>
              <a:gd name="connsiteX43" fmla="*/ 4746568 w 6616931"/>
              <a:gd name="connsiteY43" fmla="*/ 1421477 h 1479681"/>
              <a:gd name="connsiteX44" fmla="*/ 4463935 w 6616931"/>
              <a:gd name="connsiteY44" fmla="*/ 1404851 h 1479681"/>
              <a:gd name="connsiteX45" fmla="*/ 4256117 w 6616931"/>
              <a:gd name="connsiteY45" fmla="*/ 1388226 h 1479681"/>
              <a:gd name="connsiteX46" fmla="*/ 4073237 w 6616931"/>
              <a:gd name="connsiteY46" fmla="*/ 1371600 h 1479681"/>
              <a:gd name="connsiteX47" fmla="*/ 3873731 w 6616931"/>
              <a:gd name="connsiteY47" fmla="*/ 1346662 h 1479681"/>
              <a:gd name="connsiteX48" fmla="*/ 3840480 w 6616931"/>
              <a:gd name="connsiteY48" fmla="*/ 1330037 h 1479681"/>
              <a:gd name="connsiteX49" fmla="*/ 3807229 w 6616931"/>
              <a:gd name="connsiteY49" fmla="*/ 1321724 h 1479681"/>
              <a:gd name="connsiteX50" fmla="*/ 3782291 w 6616931"/>
              <a:gd name="connsiteY50" fmla="*/ 1313411 h 1479681"/>
              <a:gd name="connsiteX51" fmla="*/ 3740728 w 6616931"/>
              <a:gd name="connsiteY51" fmla="*/ 1296786 h 1479681"/>
              <a:gd name="connsiteX52" fmla="*/ 3707477 w 6616931"/>
              <a:gd name="connsiteY52" fmla="*/ 1288473 h 1479681"/>
              <a:gd name="connsiteX53" fmla="*/ 3616037 w 6616931"/>
              <a:gd name="connsiteY53" fmla="*/ 1255222 h 1479681"/>
              <a:gd name="connsiteX54" fmla="*/ 3532909 w 6616931"/>
              <a:gd name="connsiteY54" fmla="*/ 1230284 h 1479681"/>
              <a:gd name="connsiteX55" fmla="*/ 3499659 w 6616931"/>
              <a:gd name="connsiteY55" fmla="*/ 1213659 h 1479681"/>
              <a:gd name="connsiteX56" fmla="*/ 3458095 w 6616931"/>
              <a:gd name="connsiteY56" fmla="*/ 1197033 h 1479681"/>
              <a:gd name="connsiteX57" fmla="*/ 3408219 w 6616931"/>
              <a:gd name="connsiteY57" fmla="*/ 1180408 h 1479681"/>
              <a:gd name="connsiteX58" fmla="*/ 3374968 w 6616931"/>
              <a:gd name="connsiteY58" fmla="*/ 1163782 h 1479681"/>
              <a:gd name="connsiteX59" fmla="*/ 3300153 w 6616931"/>
              <a:gd name="connsiteY59" fmla="*/ 1138844 h 1479681"/>
              <a:gd name="connsiteX60" fmla="*/ 3258589 w 6616931"/>
              <a:gd name="connsiteY60" fmla="*/ 1113906 h 1479681"/>
              <a:gd name="connsiteX61" fmla="*/ 3233651 w 6616931"/>
              <a:gd name="connsiteY61" fmla="*/ 1097280 h 1479681"/>
              <a:gd name="connsiteX62" fmla="*/ 3200400 w 6616931"/>
              <a:gd name="connsiteY62" fmla="*/ 1080655 h 1479681"/>
              <a:gd name="connsiteX63" fmla="*/ 3142211 w 6616931"/>
              <a:gd name="connsiteY63" fmla="*/ 1039091 h 1479681"/>
              <a:gd name="connsiteX64" fmla="*/ 3092335 w 6616931"/>
              <a:gd name="connsiteY64" fmla="*/ 989215 h 1479681"/>
              <a:gd name="connsiteX65" fmla="*/ 3025833 w 6616931"/>
              <a:gd name="connsiteY65" fmla="*/ 955964 h 1479681"/>
              <a:gd name="connsiteX66" fmla="*/ 3000895 w 6616931"/>
              <a:gd name="connsiteY66" fmla="*/ 939339 h 1479681"/>
              <a:gd name="connsiteX67" fmla="*/ 2967644 w 6616931"/>
              <a:gd name="connsiteY67" fmla="*/ 931026 h 1479681"/>
              <a:gd name="connsiteX68" fmla="*/ 2568633 w 6616931"/>
              <a:gd name="connsiteY68" fmla="*/ 922713 h 1479681"/>
              <a:gd name="connsiteX69" fmla="*/ 2518757 w 6616931"/>
              <a:gd name="connsiteY69" fmla="*/ 906088 h 1479681"/>
              <a:gd name="connsiteX70" fmla="*/ 2477193 w 6616931"/>
              <a:gd name="connsiteY70" fmla="*/ 872837 h 1479681"/>
              <a:gd name="connsiteX71" fmla="*/ 2435629 w 6616931"/>
              <a:gd name="connsiteY71" fmla="*/ 839586 h 1479681"/>
              <a:gd name="connsiteX72" fmla="*/ 2394066 w 6616931"/>
              <a:gd name="connsiteY72" fmla="*/ 814648 h 1479681"/>
              <a:gd name="connsiteX73" fmla="*/ 2369128 w 6616931"/>
              <a:gd name="connsiteY73" fmla="*/ 798022 h 1479681"/>
              <a:gd name="connsiteX74" fmla="*/ 2319251 w 6616931"/>
              <a:gd name="connsiteY74" fmla="*/ 781397 h 1479681"/>
              <a:gd name="connsiteX75" fmla="*/ 2286000 w 6616931"/>
              <a:gd name="connsiteY75" fmla="*/ 773084 h 1479681"/>
              <a:gd name="connsiteX76" fmla="*/ 2177935 w 6616931"/>
              <a:gd name="connsiteY76" fmla="*/ 756459 h 1479681"/>
              <a:gd name="connsiteX77" fmla="*/ 1978429 w 6616931"/>
              <a:gd name="connsiteY77" fmla="*/ 764771 h 1479681"/>
              <a:gd name="connsiteX78" fmla="*/ 1911928 w 6616931"/>
              <a:gd name="connsiteY78" fmla="*/ 773084 h 1479681"/>
              <a:gd name="connsiteX79" fmla="*/ 1795549 w 6616931"/>
              <a:gd name="connsiteY79" fmla="*/ 764771 h 1479681"/>
              <a:gd name="connsiteX80" fmla="*/ 1645920 w 6616931"/>
              <a:gd name="connsiteY80" fmla="*/ 748146 h 1479681"/>
              <a:gd name="connsiteX81" fmla="*/ 1554480 w 6616931"/>
              <a:gd name="connsiteY81" fmla="*/ 731520 h 1479681"/>
              <a:gd name="connsiteX82" fmla="*/ 1504604 w 6616931"/>
              <a:gd name="connsiteY82" fmla="*/ 723208 h 1479681"/>
              <a:gd name="connsiteX83" fmla="*/ 1446415 w 6616931"/>
              <a:gd name="connsiteY83" fmla="*/ 706582 h 1479681"/>
              <a:gd name="connsiteX84" fmla="*/ 1421477 w 6616931"/>
              <a:gd name="connsiteY84" fmla="*/ 698269 h 1479681"/>
              <a:gd name="connsiteX85" fmla="*/ 1354975 w 6616931"/>
              <a:gd name="connsiteY85" fmla="*/ 689957 h 1479681"/>
              <a:gd name="connsiteX86" fmla="*/ 1280160 w 6616931"/>
              <a:gd name="connsiteY86" fmla="*/ 698269 h 1479681"/>
              <a:gd name="connsiteX87" fmla="*/ 706582 w 6616931"/>
              <a:gd name="connsiteY87" fmla="*/ 698269 h 1479681"/>
              <a:gd name="connsiteX88" fmla="*/ 448888 w 6616931"/>
              <a:gd name="connsiteY88" fmla="*/ 673331 h 1479681"/>
              <a:gd name="connsiteX89" fmla="*/ 257695 w 6616931"/>
              <a:gd name="connsiteY89" fmla="*/ 656706 h 1479681"/>
              <a:gd name="connsiteX90" fmla="*/ 199506 w 6616931"/>
              <a:gd name="connsiteY90" fmla="*/ 648393 h 1479681"/>
              <a:gd name="connsiteX91" fmla="*/ 133004 w 6616931"/>
              <a:gd name="connsiteY91" fmla="*/ 640080 h 1479681"/>
              <a:gd name="connsiteX92" fmla="*/ 91440 w 6616931"/>
              <a:gd name="connsiteY92" fmla="*/ 606829 h 1479681"/>
              <a:gd name="connsiteX93" fmla="*/ 24939 w 6616931"/>
              <a:gd name="connsiteY93" fmla="*/ 548640 h 1479681"/>
              <a:gd name="connsiteX94" fmla="*/ 0 w 6616931"/>
              <a:gd name="connsiteY94" fmla="*/ 490451 h 1479681"/>
              <a:gd name="connsiteX95" fmla="*/ 8313 w 6616931"/>
              <a:gd name="connsiteY95" fmla="*/ 374073 h 1479681"/>
              <a:gd name="connsiteX96" fmla="*/ 16626 w 6616931"/>
              <a:gd name="connsiteY96" fmla="*/ 324197 h 1479681"/>
              <a:gd name="connsiteX97" fmla="*/ 24939 w 6616931"/>
              <a:gd name="connsiteY97" fmla="*/ 249382 h 1479681"/>
              <a:gd name="connsiteX98" fmla="*/ 41564 w 6616931"/>
              <a:gd name="connsiteY98" fmla="*/ 199506 h 1479681"/>
              <a:gd name="connsiteX99" fmla="*/ 49877 w 6616931"/>
              <a:gd name="connsiteY99" fmla="*/ 174568 h 1479681"/>
              <a:gd name="connsiteX100" fmla="*/ 66502 w 6616931"/>
              <a:gd name="connsiteY100" fmla="*/ 157942 h 1479681"/>
              <a:gd name="connsiteX101" fmla="*/ 99753 w 6616931"/>
              <a:gd name="connsiteY101" fmla="*/ 108066 h 1479681"/>
              <a:gd name="connsiteX102" fmla="*/ 116379 w 6616931"/>
              <a:gd name="connsiteY102" fmla="*/ 91440 h 1479681"/>
              <a:gd name="connsiteX103" fmla="*/ 166255 w 6616931"/>
              <a:gd name="connsiteY103" fmla="*/ 74815 h 1479681"/>
              <a:gd name="connsiteX104" fmla="*/ 191193 w 6616931"/>
              <a:gd name="connsiteY104" fmla="*/ 66502 h 1479681"/>
              <a:gd name="connsiteX105" fmla="*/ 299259 w 6616931"/>
              <a:gd name="connsiteY105" fmla="*/ 83128 h 1479681"/>
              <a:gd name="connsiteX106" fmla="*/ 457200 w 6616931"/>
              <a:gd name="connsiteY106" fmla="*/ 74815 h 1479681"/>
              <a:gd name="connsiteX107" fmla="*/ 490451 w 6616931"/>
              <a:gd name="connsiteY107" fmla="*/ 66502 h 1479681"/>
              <a:gd name="connsiteX108" fmla="*/ 581891 w 6616931"/>
              <a:gd name="connsiteY108" fmla="*/ 49877 h 1479681"/>
              <a:gd name="connsiteX109" fmla="*/ 914400 w 6616931"/>
              <a:gd name="connsiteY109" fmla="*/ 49877 h 1479681"/>
              <a:gd name="connsiteX110" fmla="*/ 939339 w 6616931"/>
              <a:gd name="connsiteY110" fmla="*/ 41564 h 1479681"/>
              <a:gd name="connsiteX111" fmla="*/ 989215 w 6616931"/>
              <a:gd name="connsiteY111" fmla="*/ 33251 h 1479681"/>
              <a:gd name="connsiteX112" fmla="*/ 1197033 w 6616931"/>
              <a:gd name="connsiteY112" fmla="*/ 16626 h 1479681"/>
              <a:gd name="connsiteX113" fmla="*/ 1288473 w 6616931"/>
              <a:gd name="connsiteY113" fmla="*/ 8313 h 1479681"/>
              <a:gd name="connsiteX114" fmla="*/ 1338349 w 6616931"/>
              <a:gd name="connsiteY114" fmla="*/ 0 h 1479681"/>
              <a:gd name="connsiteX115" fmla="*/ 1429789 w 6616931"/>
              <a:gd name="connsiteY115" fmla="*/ 8313 h 1479681"/>
              <a:gd name="connsiteX116" fmla="*/ 1546168 w 6616931"/>
              <a:gd name="connsiteY116" fmla="*/ 16626 h 1479681"/>
              <a:gd name="connsiteX117" fmla="*/ 1620982 w 6616931"/>
              <a:gd name="connsiteY117" fmla="*/ 41564 h 1479681"/>
              <a:gd name="connsiteX118" fmla="*/ 1687484 w 6616931"/>
              <a:gd name="connsiteY118" fmla="*/ 58189 h 1479681"/>
              <a:gd name="connsiteX119" fmla="*/ 1920240 w 6616931"/>
              <a:gd name="connsiteY119" fmla="*/ 49877 h 1479681"/>
              <a:gd name="connsiteX120" fmla="*/ 1995055 w 6616931"/>
              <a:gd name="connsiteY120" fmla="*/ 41564 h 1479681"/>
              <a:gd name="connsiteX121" fmla="*/ 2360815 w 6616931"/>
              <a:gd name="connsiteY121" fmla="*/ 49877 h 1479681"/>
              <a:gd name="connsiteX122" fmla="*/ 2385753 w 6616931"/>
              <a:gd name="connsiteY122" fmla="*/ 58189 h 1479681"/>
              <a:gd name="connsiteX123" fmla="*/ 2635135 w 6616931"/>
              <a:gd name="connsiteY123" fmla="*/ 74815 h 1479681"/>
              <a:gd name="connsiteX124" fmla="*/ 2726575 w 6616931"/>
              <a:gd name="connsiteY124" fmla="*/ 91440 h 1479681"/>
              <a:gd name="connsiteX125" fmla="*/ 2751513 w 6616931"/>
              <a:gd name="connsiteY125" fmla="*/ 99753 h 1479681"/>
              <a:gd name="connsiteX126" fmla="*/ 2826328 w 6616931"/>
              <a:gd name="connsiteY126" fmla="*/ 108066 h 1479681"/>
              <a:gd name="connsiteX127" fmla="*/ 3034146 w 6616931"/>
              <a:gd name="connsiteY127" fmla="*/ 91440 h 1479681"/>
              <a:gd name="connsiteX128" fmla="*/ 3167149 w 6616931"/>
              <a:gd name="connsiteY128" fmla="*/ 74815 h 1479681"/>
              <a:gd name="connsiteX129" fmla="*/ 3782291 w 6616931"/>
              <a:gd name="connsiteY129" fmla="*/ 83128 h 1479681"/>
              <a:gd name="connsiteX130" fmla="*/ 3865419 w 6616931"/>
              <a:gd name="connsiteY130" fmla="*/ 99753 h 1479681"/>
              <a:gd name="connsiteX131" fmla="*/ 3948546 w 6616931"/>
              <a:gd name="connsiteY131" fmla="*/ 108066 h 1479681"/>
              <a:gd name="connsiteX132" fmla="*/ 4181302 w 6616931"/>
              <a:gd name="connsiteY132" fmla="*/ 108066 h 1479681"/>
              <a:gd name="connsiteX133" fmla="*/ 4206240 w 6616931"/>
              <a:gd name="connsiteY133" fmla="*/ 116379 h 1479681"/>
              <a:gd name="connsiteX134" fmla="*/ 4239491 w 6616931"/>
              <a:gd name="connsiteY134" fmla="*/ 182880 h 1479681"/>
              <a:gd name="connsiteX135" fmla="*/ 4247804 w 6616931"/>
              <a:gd name="connsiteY135" fmla="*/ 207819 h 1479681"/>
              <a:gd name="connsiteX136" fmla="*/ 4256117 w 6616931"/>
              <a:gd name="connsiteY136" fmla="*/ 232757 h 1479681"/>
              <a:gd name="connsiteX137" fmla="*/ 4264429 w 6616931"/>
              <a:gd name="connsiteY137" fmla="*/ 324197 h 1479681"/>
              <a:gd name="connsiteX138" fmla="*/ 4272742 w 6616931"/>
              <a:gd name="connsiteY138" fmla="*/ 390699 h 1479681"/>
              <a:gd name="connsiteX139" fmla="*/ 4281055 w 6616931"/>
              <a:gd name="connsiteY139" fmla="*/ 623455 h 1479681"/>
              <a:gd name="connsiteX140" fmla="*/ 4289368 w 6616931"/>
              <a:gd name="connsiteY140" fmla="*/ 714895 h 1479681"/>
              <a:gd name="connsiteX141" fmla="*/ 4314306 w 6616931"/>
              <a:gd name="connsiteY141" fmla="*/ 897775 h 1479681"/>
              <a:gd name="connsiteX142" fmla="*/ 4347557 w 6616931"/>
              <a:gd name="connsiteY142" fmla="*/ 931026 h 1479681"/>
              <a:gd name="connsiteX143" fmla="*/ 4372495 w 6616931"/>
              <a:gd name="connsiteY143" fmla="*/ 955964 h 1479681"/>
              <a:gd name="connsiteX144" fmla="*/ 4422371 w 6616931"/>
              <a:gd name="connsiteY144" fmla="*/ 972589 h 1479681"/>
              <a:gd name="connsiteX145" fmla="*/ 4480560 w 6616931"/>
              <a:gd name="connsiteY145" fmla="*/ 989215 h 1479681"/>
              <a:gd name="connsiteX146" fmla="*/ 4505499 w 6616931"/>
              <a:gd name="connsiteY146" fmla="*/ 1005840 h 1479681"/>
              <a:gd name="connsiteX147" fmla="*/ 4538749 w 6616931"/>
              <a:gd name="connsiteY147" fmla="*/ 1014153 h 1479681"/>
              <a:gd name="connsiteX148" fmla="*/ 4771506 w 6616931"/>
              <a:gd name="connsiteY148" fmla="*/ 1022466 h 1479681"/>
              <a:gd name="connsiteX149" fmla="*/ 4921135 w 6616931"/>
              <a:gd name="connsiteY149" fmla="*/ 1039091 h 1479681"/>
              <a:gd name="connsiteX150" fmla="*/ 5128953 w 6616931"/>
              <a:gd name="connsiteY150" fmla="*/ 1047404 h 1479681"/>
              <a:gd name="connsiteX151" fmla="*/ 5370022 w 6616931"/>
              <a:gd name="connsiteY151" fmla="*/ 1055717 h 1479681"/>
              <a:gd name="connsiteX152" fmla="*/ 5636029 w 6616931"/>
              <a:gd name="connsiteY152" fmla="*/ 1072342 h 1479681"/>
              <a:gd name="connsiteX153" fmla="*/ 5735782 w 6616931"/>
              <a:gd name="connsiteY153" fmla="*/ 1064029 h 1479681"/>
              <a:gd name="connsiteX154" fmla="*/ 5785659 w 6616931"/>
              <a:gd name="connsiteY154" fmla="*/ 1047404 h 1479681"/>
              <a:gd name="connsiteX155" fmla="*/ 5810597 w 6616931"/>
              <a:gd name="connsiteY155" fmla="*/ 1022466 h 1479681"/>
              <a:gd name="connsiteX156" fmla="*/ 5835535 w 6616931"/>
              <a:gd name="connsiteY156" fmla="*/ 1005840 h 1479681"/>
              <a:gd name="connsiteX157" fmla="*/ 5860473 w 6616931"/>
              <a:gd name="connsiteY157" fmla="*/ 972589 h 1479681"/>
              <a:gd name="connsiteX158" fmla="*/ 5868786 w 6616931"/>
              <a:gd name="connsiteY158" fmla="*/ 947651 h 1479681"/>
              <a:gd name="connsiteX159" fmla="*/ 5893724 w 6616931"/>
              <a:gd name="connsiteY159" fmla="*/ 939339 h 1479681"/>
              <a:gd name="connsiteX160" fmla="*/ 5910349 w 6616931"/>
              <a:gd name="connsiteY160" fmla="*/ 889462 h 1479681"/>
              <a:gd name="connsiteX161" fmla="*/ 5926975 w 6616931"/>
              <a:gd name="connsiteY161" fmla="*/ 872837 h 1479681"/>
              <a:gd name="connsiteX162" fmla="*/ 5935288 w 6616931"/>
              <a:gd name="connsiteY162" fmla="*/ 748146 h 14796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</a:cxnLst>
            <a:rect l="l" t="t" r="r" b="b"/>
            <a:pathLst>
              <a:path w="6616931" h="1479681">
                <a:moveTo>
                  <a:pt x="5935288" y="748146"/>
                </a:moveTo>
                <a:cubicBezTo>
                  <a:pt x="5943601" y="723208"/>
                  <a:pt x="5963704" y="732599"/>
                  <a:pt x="5976851" y="723208"/>
                </a:cubicBezTo>
                <a:cubicBezTo>
                  <a:pt x="6016789" y="694680"/>
                  <a:pt x="5966906" y="715439"/>
                  <a:pt x="6018415" y="698269"/>
                </a:cubicBezTo>
                <a:cubicBezTo>
                  <a:pt x="6070507" y="628815"/>
                  <a:pt x="6016361" y="687865"/>
                  <a:pt x="6068291" y="656706"/>
                </a:cubicBezTo>
                <a:cubicBezTo>
                  <a:pt x="6084938" y="646717"/>
                  <a:pt x="6089548" y="629136"/>
                  <a:pt x="6101542" y="615142"/>
                </a:cubicBezTo>
                <a:cubicBezTo>
                  <a:pt x="6111743" y="603241"/>
                  <a:pt x="6123709" y="592975"/>
                  <a:pt x="6134793" y="581891"/>
                </a:cubicBezTo>
                <a:lnTo>
                  <a:pt x="6151419" y="565266"/>
                </a:lnTo>
                <a:cubicBezTo>
                  <a:pt x="6154190" y="556953"/>
                  <a:pt x="6152601" y="545421"/>
                  <a:pt x="6159731" y="540328"/>
                </a:cubicBezTo>
                <a:cubicBezTo>
                  <a:pt x="6173992" y="530142"/>
                  <a:pt x="6209608" y="523702"/>
                  <a:pt x="6209608" y="523702"/>
                </a:cubicBezTo>
                <a:cubicBezTo>
                  <a:pt x="6245630" y="526473"/>
                  <a:pt x="6281987" y="526380"/>
                  <a:pt x="6317673" y="532015"/>
                </a:cubicBezTo>
                <a:cubicBezTo>
                  <a:pt x="6334983" y="534748"/>
                  <a:pt x="6367549" y="548640"/>
                  <a:pt x="6367549" y="548640"/>
                </a:cubicBezTo>
                <a:cubicBezTo>
                  <a:pt x="6409673" y="590764"/>
                  <a:pt x="6355160" y="541208"/>
                  <a:pt x="6409113" y="573579"/>
                </a:cubicBezTo>
                <a:cubicBezTo>
                  <a:pt x="6415833" y="577611"/>
                  <a:pt x="6419718" y="585187"/>
                  <a:pt x="6425739" y="590204"/>
                </a:cubicBezTo>
                <a:cubicBezTo>
                  <a:pt x="6440707" y="602678"/>
                  <a:pt x="6463082" y="615057"/>
                  <a:pt x="6475615" y="631768"/>
                </a:cubicBezTo>
                <a:cubicBezTo>
                  <a:pt x="6487604" y="647753"/>
                  <a:pt x="6494737" y="667515"/>
                  <a:pt x="6508866" y="681644"/>
                </a:cubicBezTo>
                <a:cubicBezTo>
                  <a:pt x="6530384" y="703162"/>
                  <a:pt x="6557111" y="726629"/>
                  <a:pt x="6567055" y="756459"/>
                </a:cubicBezTo>
                <a:cubicBezTo>
                  <a:pt x="6578527" y="790875"/>
                  <a:pt x="6570508" y="774106"/>
                  <a:pt x="6591993" y="806335"/>
                </a:cubicBezTo>
                <a:cubicBezTo>
                  <a:pt x="6610744" y="881338"/>
                  <a:pt x="6601394" y="851160"/>
                  <a:pt x="6616931" y="897775"/>
                </a:cubicBezTo>
                <a:cubicBezTo>
                  <a:pt x="6614160" y="947651"/>
                  <a:pt x="6615683" y="997953"/>
                  <a:pt x="6608619" y="1047404"/>
                </a:cubicBezTo>
                <a:cubicBezTo>
                  <a:pt x="6607206" y="1057294"/>
                  <a:pt x="6598495" y="1064757"/>
                  <a:pt x="6591993" y="1072342"/>
                </a:cubicBezTo>
                <a:lnTo>
                  <a:pt x="6533804" y="1130531"/>
                </a:lnTo>
                <a:lnTo>
                  <a:pt x="6508866" y="1155469"/>
                </a:lnTo>
                <a:cubicBezTo>
                  <a:pt x="6503324" y="1161011"/>
                  <a:pt x="6496587" y="1165574"/>
                  <a:pt x="6492240" y="1172095"/>
                </a:cubicBezTo>
                <a:cubicBezTo>
                  <a:pt x="6486698" y="1180408"/>
                  <a:pt x="6482679" y="1189969"/>
                  <a:pt x="6475615" y="1197033"/>
                </a:cubicBezTo>
                <a:cubicBezTo>
                  <a:pt x="6461760" y="1210888"/>
                  <a:pt x="6433078" y="1221154"/>
                  <a:pt x="6417426" y="1230284"/>
                </a:cubicBezTo>
                <a:cubicBezTo>
                  <a:pt x="6396685" y="1242383"/>
                  <a:pt x="6347631" y="1277239"/>
                  <a:pt x="6317673" y="1288473"/>
                </a:cubicBezTo>
                <a:cubicBezTo>
                  <a:pt x="6306976" y="1292484"/>
                  <a:pt x="6295119" y="1292775"/>
                  <a:pt x="6284422" y="1296786"/>
                </a:cubicBezTo>
                <a:cubicBezTo>
                  <a:pt x="6236846" y="1314627"/>
                  <a:pt x="6267514" y="1311403"/>
                  <a:pt x="6226233" y="1321724"/>
                </a:cubicBezTo>
                <a:cubicBezTo>
                  <a:pt x="6212526" y="1325151"/>
                  <a:pt x="6198462" y="1326972"/>
                  <a:pt x="6184669" y="1330037"/>
                </a:cubicBezTo>
                <a:cubicBezTo>
                  <a:pt x="6173517" y="1332515"/>
                  <a:pt x="6162790" y="1337249"/>
                  <a:pt x="6151419" y="1338349"/>
                </a:cubicBezTo>
                <a:cubicBezTo>
                  <a:pt x="6076748" y="1345575"/>
                  <a:pt x="5926975" y="1354975"/>
                  <a:pt x="5926975" y="1354975"/>
                </a:cubicBezTo>
                <a:cubicBezTo>
                  <a:pt x="5915891" y="1357746"/>
                  <a:pt x="5904927" y="1361047"/>
                  <a:pt x="5893724" y="1363288"/>
                </a:cubicBezTo>
                <a:cubicBezTo>
                  <a:pt x="5877197" y="1366593"/>
                  <a:pt x="5860301" y="1367944"/>
                  <a:pt x="5843848" y="1371600"/>
                </a:cubicBezTo>
                <a:cubicBezTo>
                  <a:pt x="5763709" y="1389408"/>
                  <a:pt x="5885248" y="1370118"/>
                  <a:pt x="5785659" y="1388226"/>
                </a:cubicBezTo>
                <a:cubicBezTo>
                  <a:pt x="5766381" y="1391731"/>
                  <a:pt x="5746764" y="1393134"/>
                  <a:pt x="5727469" y="1396539"/>
                </a:cubicBezTo>
                <a:cubicBezTo>
                  <a:pt x="5710809" y="1399479"/>
                  <a:pt x="5622712" y="1418652"/>
                  <a:pt x="5594466" y="1421477"/>
                </a:cubicBezTo>
                <a:cubicBezTo>
                  <a:pt x="5555768" y="1425347"/>
                  <a:pt x="5516881" y="1427018"/>
                  <a:pt x="5478088" y="1429789"/>
                </a:cubicBezTo>
                <a:cubicBezTo>
                  <a:pt x="5446745" y="1436058"/>
                  <a:pt x="5418552" y="1442161"/>
                  <a:pt x="5386648" y="1446415"/>
                </a:cubicBezTo>
                <a:cubicBezTo>
                  <a:pt x="5361776" y="1449731"/>
                  <a:pt x="5336771" y="1451957"/>
                  <a:pt x="5311833" y="1454728"/>
                </a:cubicBezTo>
                <a:cubicBezTo>
                  <a:pt x="5303520" y="1457499"/>
                  <a:pt x="5295320" y="1460633"/>
                  <a:pt x="5286895" y="1463040"/>
                </a:cubicBezTo>
                <a:cubicBezTo>
                  <a:pt x="5164608" y="1497978"/>
                  <a:pt x="5115213" y="1467803"/>
                  <a:pt x="4929448" y="1463040"/>
                </a:cubicBezTo>
                <a:cubicBezTo>
                  <a:pt x="4785709" y="1434295"/>
                  <a:pt x="5006705" y="1480278"/>
                  <a:pt x="4838008" y="1438102"/>
                </a:cubicBezTo>
                <a:cubicBezTo>
                  <a:pt x="4821656" y="1434014"/>
                  <a:pt x="4804714" y="1432804"/>
                  <a:pt x="4788131" y="1429789"/>
                </a:cubicBezTo>
                <a:cubicBezTo>
                  <a:pt x="4774230" y="1427262"/>
                  <a:pt x="4760627" y="1422883"/>
                  <a:pt x="4746568" y="1421477"/>
                </a:cubicBezTo>
                <a:cubicBezTo>
                  <a:pt x="4694030" y="1416223"/>
                  <a:pt x="4505582" y="1407043"/>
                  <a:pt x="4463935" y="1404851"/>
                </a:cubicBezTo>
                <a:cubicBezTo>
                  <a:pt x="4321439" y="1387041"/>
                  <a:pt x="4481351" y="1405552"/>
                  <a:pt x="4256117" y="1388226"/>
                </a:cubicBezTo>
                <a:cubicBezTo>
                  <a:pt x="4195086" y="1383531"/>
                  <a:pt x="4134074" y="1378359"/>
                  <a:pt x="4073237" y="1371600"/>
                </a:cubicBezTo>
                <a:cubicBezTo>
                  <a:pt x="3906856" y="1353114"/>
                  <a:pt x="3973108" y="1363225"/>
                  <a:pt x="3873731" y="1346662"/>
                </a:cubicBezTo>
                <a:cubicBezTo>
                  <a:pt x="3862647" y="1341120"/>
                  <a:pt x="3852083" y="1334388"/>
                  <a:pt x="3840480" y="1330037"/>
                </a:cubicBezTo>
                <a:cubicBezTo>
                  <a:pt x="3829783" y="1326026"/>
                  <a:pt x="3818214" y="1324863"/>
                  <a:pt x="3807229" y="1321724"/>
                </a:cubicBezTo>
                <a:cubicBezTo>
                  <a:pt x="3798804" y="1319317"/>
                  <a:pt x="3790495" y="1316488"/>
                  <a:pt x="3782291" y="1313411"/>
                </a:cubicBezTo>
                <a:cubicBezTo>
                  <a:pt x="3768320" y="1308172"/>
                  <a:pt x="3754884" y="1301505"/>
                  <a:pt x="3740728" y="1296786"/>
                </a:cubicBezTo>
                <a:cubicBezTo>
                  <a:pt x="3729889" y="1293173"/>
                  <a:pt x="3718316" y="1292086"/>
                  <a:pt x="3707477" y="1288473"/>
                </a:cubicBezTo>
                <a:cubicBezTo>
                  <a:pt x="3588486" y="1248810"/>
                  <a:pt x="3751892" y="1295980"/>
                  <a:pt x="3616037" y="1255222"/>
                </a:cubicBezTo>
                <a:cubicBezTo>
                  <a:pt x="3567046" y="1240524"/>
                  <a:pt x="3591690" y="1253796"/>
                  <a:pt x="3532909" y="1230284"/>
                </a:cubicBezTo>
                <a:cubicBezTo>
                  <a:pt x="3521404" y="1225682"/>
                  <a:pt x="3510983" y="1218692"/>
                  <a:pt x="3499659" y="1213659"/>
                </a:cubicBezTo>
                <a:cubicBezTo>
                  <a:pt x="3486023" y="1207599"/>
                  <a:pt x="3472119" y="1202132"/>
                  <a:pt x="3458095" y="1197033"/>
                </a:cubicBezTo>
                <a:cubicBezTo>
                  <a:pt x="3441625" y="1191044"/>
                  <a:pt x="3424490" y="1186917"/>
                  <a:pt x="3408219" y="1180408"/>
                </a:cubicBezTo>
                <a:cubicBezTo>
                  <a:pt x="3396713" y="1175806"/>
                  <a:pt x="3386534" y="1168230"/>
                  <a:pt x="3374968" y="1163782"/>
                </a:cubicBezTo>
                <a:cubicBezTo>
                  <a:pt x="3350433" y="1154345"/>
                  <a:pt x="3322694" y="1152369"/>
                  <a:pt x="3300153" y="1138844"/>
                </a:cubicBezTo>
                <a:cubicBezTo>
                  <a:pt x="3286298" y="1130531"/>
                  <a:pt x="3272290" y="1122469"/>
                  <a:pt x="3258589" y="1113906"/>
                </a:cubicBezTo>
                <a:cubicBezTo>
                  <a:pt x="3250117" y="1108611"/>
                  <a:pt x="3242325" y="1102237"/>
                  <a:pt x="3233651" y="1097280"/>
                </a:cubicBezTo>
                <a:cubicBezTo>
                  <a:pt x="3222892" y="1091132"/>
                  <a:pt x="3211484" y="1086197"/>
                  <a:pt x="3200400" y="1080655"/>
                </a:cubicBezTo>
                <a:cubicBezTo>
                  <a:pt x="3104421" y="984676"/>
                  <a:pt x="3251625" y="1126622"/>
                  <a:pt x="3142211" y="1039091"/>
                </a:cubicBezTo>
                <a:cubicBezTo>
                  <a:pt x="3123851" y="1024403"/>
                  <a:pt x="3113365" y="999730"/>
                  <a:pt x="3092335" y="989215"/>
                </a:cubicBezTo>
                <a:cubicBezTo>
                  <a:pt x="3070168" y="978131"/>
                  <a:pt x="3046455" y="969711"/>
                  <a:pt x="3025833" y="955964"/>
                </a:cubicBezTo>
                <a:cubicBezTo>
                  <a:pt x="3017520" y="950422"/>
                  <a:pt x="3010078" y="943274"/>
                  <a:pt x="3000895" y="939339"/>
                </a:cubicBezTo>
                <a:cubicBezTo>
                  <a:pt x="2990394" y="934839"/>
                  <a:pt x="2979060" y="931465"/>
                  <a:pt x="2967644" y="931026"/>
                </a:cubicBezTo>
                <a:cubicBezTo>
                  <a:pt x="2834710" y="925913"/>
                  <a:pt x="2701637" y="925484"/>
                  <a:pt x="2568633" y="922713"/>
                </a:cubicBezTo>
                <a:cubicBezTo>
                  <a:pt x="2552008" y="917171"/>
                  <a:pt x="2531149" y="918480"/>
                  <a:pt x="2518757" y="906088"/>
                </a:cubicBezTo>
                <a:cubicBezTo>
                  <a:pt x="2495067" y="882398"/>
                  <a:pt x="2508652" y="893809"/>
                  <a:pt x="2477193" y="872837"/>
                </a:cubicBezTo>
                <a:cubicBezTo>
                  <a:pt x="2444080" y="823167"/>
                  <a:pt x="2480244" y="866356"/>
                  <a:pt x="2435629" y="839586"/>
                </a:cubicBezTo>
                <a:cubicBezTo>
                  <a:pt x="2378579" y="805355"/>
                  <a:pt x="2464708" y="838194"/>
                  <a:pt x="2394066" y="814648"/>
                </a:cubicBezTo>
                <a:cubicBezTo>
                  <a:pt x="2385753" y="809106"/>
                  <a:pt x="2378258" y="802080"/>
                  <a:pt x="2369128" y="798022"/>
                </a:cubicBezTo>
                <a:cubicBezTo>
                  <a:pt x="2353114" y="790904"/>
                  <a:pt x="2336253" y="785648"/>
                  <a:pt x="2319251" y="781397"/>
                </a:cubicBezTo>
                <a:cubicBezTo>
                  <a:pt x="2308167" y="778626"/>
                  <a:pt x="2297203" y="775325"/>
                  <a:pt x="2286000" y="773084"/>
                </a:cubicBezTo>
                <a:cubicBezTo>
                  <a:pt x="2257152" y="767314"/>
                  <a:pt x="2205897" y="760453"/>
                  <a:pt x="2177935" y="756459"/>
                </a:cubicBezTo>
                <a:cubicBezTo>
                  <a:pt x="2111433" y="759230"/>
                  <a:pt x="2044859" y="760619"/>
                  <a:pt x="1978429" y="764771"/>
                </a:cubicBezTo>
                <a:cubicBezTo>
                  <a:pt x="1956133" y="766164"/>
                  <a:pt x="1934268" y="773084"/>
                  <a:pt x="1911928" y="773084"/>
                </a:cubicBezTo>
                <a:cubicBezTo>
                  <a:pt x="1873036" y="773084"/>
                  <a:pt x="1834307" y="768001"/>
                  <a:pt x="1795549" y="764771"/>
                </a:cubicBezTo>
                <a:cubicBezTo>
                  <a:pt x="1732314" y="759502"/>
                  <a:pt x="1706263" y="755689"/>
                  <a:pt x="1645920" y="748146"/>
                </a:cubicBezTo>
                <a:cubicBezTo>
                  <a:pt x="1597025" y="731847"/>
                  <a:pt x="1636723" y="743269"/>
                  <a:pt x="1554480" y="731520"/>
                </a:cubicBezTo>
                <a:cubicBezTo>
                  <a:pt x="1537795" y="729136"/>
                  <a:pt x="1521229" y="725979"/>
                  <a:pt x="1504604" y="723208"/>
                </a:cubicBezTo>
                <a:cubicBezTo>
                  <a:pt x="1444811" y="703276"/>
                  <a:pt x="1519480" y="727458"/>
                  <a:pt x="1446415" y="706582"/>
                </a:cubicBezTo>
                <a:cubicBezTo>
                  <a:pt x="1437990" y="704175"/>
                  <a:pt x="1430098" y="699836"/>
                  <a:pt x="1421477" y="698269"/>
                </a:cubicBezTo>
                <a:cubicBezTo>
                  <a:pt x="1399498" y="694273"/>
                  <a:pt x="1377142" y="692728"/>
                  <a:pt x="1354975" y="689957"/>
                </a:cubicBezTo>
                <a:cubicBezTo>
                  <a:pt x="1330037" y="692728"/>
                  <a:pt x="1305220" y="697016"/>
                  <a:pt x="1280160" y="698269"/>
                </a:cubicBezTo>
                <a:cubicBezTo>
                  <a:pt x="1001562" y="712199"/>
                  <a:pt x="1004972" y="706122"/>
                  <a:pt x="706582" y="698269"/>
                </a:cubicBezTo>
                <a:cubicBezTo>
                  <a:pt x="554826" y="672977"/>
                  <a:pt x="640492" y="683416"/>
                  <a:pt x="448888" y="673331"/>
                </a:cubicBezTo>
                <a:cubicBezTo>
                  <a:pt x="284973" y="652843"/>
                  <a:pt x="509244" y="679575"/>
                  <a:pt x="257695" y="656706"/>
                </a:cubicBezTo>
                <a:cubicBezTo>
                  <a:pt x="238182" y="654932"/>
                  <a:pt x="218927" y="650983"/>
                  <a:pt x="199506" y="648393"/>
                </a:cubicBezTo>
                <a:lnTo>
                  <a:pt x="133004" y="640080"/>
                </a:lnTo>
                <a:cubicBezTo>
                  <a:pt x="56250" y="588911"/>
                  <a:pt x="150664" y="654208"/>
                  <a:pt x="91440" y="606829"/>
                </a:cubicBezTo>
                <a:cubicBezTo>
                  <a:pt x="66278" y="586700"/>
                  <a:pt x="42033" y="582827"/>
                  <a:pt x="24939" y="548640"/>
                </a:cubicBezTo>
                <a:cubicBezTo>
                  <a:pt x="4394" y="507552"/>
                  <a:pt x="12232" y="527145"/>
                  <a:pt x="0" y="490451"/>
                </a:cubicBezTo>
                <a:cubicBezTo>
                  <a:pt x="2771" y="451658"/>
                  <a:pt x="4443" y="412771"/>
                  <a:pt x="8313" y="374073"/>
                </a:cubicBezTo>
                <a:cubicBezTo>
                  <a:pt x="9990" y="357302"/>
                  <a:pt x="14398" y="340904"/>
                  <a:pt x="16626" y="324197"/>
                </a:cubicBezTo>
                <a:cubicBezTo>
                  <a:pt x="19942" y="299325"/>
                  <a:pt x="20018" y="273987"/>
                  <a:pt x="24939" y="249382"/>
                </a:cubicBezTo>
                <a:cubicBezTo>
                  <a:pt x="28376" y="232198"/>
                  <a:pt x="36022" y="216131"/>
                  <a:pt x="41564" y="199506"/>
                </a:cubicBezTo>
                <a:cubicBezTo>
                  <a:pt x="44335" y="191193"/>
                  <a:pt x="43681" y="180764"/>
                  <a:pt x="49877" y="174568"/>
                </a:cubicBezTo>
                <a:cubicBezTo>
                  <a:pt x="55419" y="169026"/>
                  <a:pt x="61800" y="164212"/>
                  <a:pt x="66502" y="157942"/>
                </a:cubicBezTo>
                <a:cubicBezTo>
                  <a:pt x="78491" y="141957"/>
                  <a:pt x="85624" y="122195"/>
                  <a:pt x="99753" y="108066"/>
                </a:cubicBezTo>
                <a:cubicBezTo>
                  <a:pt x="105295" y="102524"/>
                  <a:pt x="109369" y="94945"/>
                  <a:pt x="116379" y="91440"/>
                </a:cubicBezTo>
                <a:cubicBezTo>
                  <a:pt x="132053" y="83603"/>
                  <a:pt x="149630" y="80357"/>
                  <a:pt x="166255" y="74815"/>
                </a:cubicBezTo>
                <a:lnTo>
                  <a:pt x="191193" y="66502"/>
                </a:lnTo>
                <a:cubicBezTo>
                  <a:pt x="205190" y="68835"/>
                  <a:pt x="288561" y="83128"/>
                  <a:pt x="299259" y="83128"/>
                </a:cubicBezTo>
                <a:cubicBezTo>
                  <a:pt x="351979" y="83128"/>
                  <a:pt x="404553" y="77586"/>
                  <a:pt x="457200" y="74815"/>
                </a:cubicBezTo>
                <a:cubicBezTo>
                  <a:pt x="468284" y="72044"/>
                  <a:pt x="479210" y="68546"/>
                  <a:pt x="490451" y="66502"/>
                </a:cubicBezTo>
                <a:cubicBezTo>
                  <a:pt x="599681" y="46641"/>
                  <a:pt x="506465" y="68732"/>
                  <a:pt x="581891" y="49877"/>
                </a:cubicBezTo>
                <a:cubicBezTo>
                  <a:pt x="740685" y="56780"/>
                  <a:pt x="768240" y="64493"/>
                  <a:pt x="914400" y="49877"/>
                </a:cubicBezTo>
                <a:cubicBezTo>
                  <a:pt x="923119" y="49005"/>
                  <a:pt x="930785" y="43465"/>
                  <a:pt x="939339" y="41564"/>
                </a:cubicBezTo>
                <a:cubicBezTo>
                  <a:pt x="955792" y="37908"/>
                  <a:pt x="972439" y="34875"/>
                  <a:pt x="989215" y="33251"/>
                </a:cubicBezTo>
                <a:cubicBezTo>
                  <a:pt x="1058386" y="26557"/>
                  <a:pt x="1127824" y="22918"/>
                  <a:pt x="1197033" y="16626"/>
                </a:cubicBezTo>
                <a:cubicBezTo>
                  <a:pt x="1227513" y="13855"/>
                  <a:pt x="1258077" y="11889"/>
                  <a:pt x="1288473" y="8313"/>
                </a:cubicBezTo>
                <a:cubicBezTo>
                  <a:pt x="1305212" y="6344"/>
                  <a:pt x="1321724" y="2771"/>
                  <a:pt x="1338349" y="0"/>
                </a:cubicBezTo>
                <a:lnTo>
                  <a:pt x="1429789" y="8313"/>
                </a:lnTo>
                <a:cubicBezTo>
                  <a:pt x="1468557" y="11415"/>
                  <a:pt x="1507706" y="10857"/>
                  <a:pt x="1546168" y="16626"/>
                </a:cubicBezTo>
                <a:cubicBezTo>
                  <a:pt x="1566967" y="19746"/>
                  <a:pt x="1598114" y="35847"/>
                  <a:pt x="1620982" y="41564"/>
                </a:cubicBezTo>
                <a:lnTo>
                  <a:pt x="1687484" y="58189"/>
                </a:lnTo>
                <a:lnTo>
                  <a:pt x="1920240" y="49877"/>
                </a:lnTo>
                <a:cubicBezTo>
                  <a:pt x="1945295" y="48523"/>
                  <a:pt x="1969963" y="41564"/>
                  <a:pt x="1995055" y="41564"/>
                </a:cubicBezTo>
                <a:cubicBezTo>
                  <a:pt x="2117006" y="41564"/>
                  <a:pt x="2238895" y="47106"/>
                  <a:pt x="2360815" y="49877"/>
                </a:cubicBezTo>
                <a:cubicBezTo>
                  <a:pt x="2369128" y="52648"/>
                  <a:pt x="2377161" y="56471"/>
                  <a:pt x="2385753" y="58189"/>
                </a:cubicBezTo>
                <a:cubicBezTo>
                  <a:pt x="2462799" y="73598"/>
                  <a:pt x="2568574" y="71921"/>
                  <a:pt x="2635135" y="74815"/>
                </a:cubicBezTo>
                <a:cubicBezTo>
                  <a:pt x="2692327" y="93880"/>
                  <a:pt x="2623180" y="72641"/>
                  <a:pt x="2726575" y="91440"/>
                </a:cubicBezTo>
                <a:cubicBezTo>
                  <a:pt x="2735196" y="93007"/>
                  <a:pt x="2742870" y="98312"/>
                  <a:pt x="2751513" y="99753"/>
                </a:cubicBezTo>
                <a:cubicBezTo>
                  <a:pt x="2776263" y="103878"/>
                  <a:pt x="2801390" y="105295"/>
                  <a:pt x="2826328" y="108066"/>
                </a:cubicBezTo>
                <a:cubicBezTo>
                  <a:pt x="3116447" y="92796"/>
                  <a:pt x="2895389" y="110361"/>
                  <a:pt x="3034146" y="91440"/>
                </a:cubicBezTo>
                <a:cubicBezTo>
                  <a:pt x="3078416" y="85403"/>
                  <a:pt x="3167149" y="74815"/>
                  <a:pt x="3167149" y="74815"/>
                </a:cubicBezTo>
                <a:lnTo>
                  <a:pt x="3782291" y="83128"/>
                </a:lnTo>
                <a:cubicBezTo>
                  <a:pt x="3836474" y="84483"/>
                  <a:pt x="3820536" y="93341"/>
                  <a:pt x="3865419" y="99753"/>
                </a:cubicBezTo>
                <a:cubicBezTo>
                  <a:pt x="3892986" y="103691"/>
                  <a:pt x="3920837" y="105295"/>
                  <a:pt x="3948546" y="108066"/>
                </a:cubicBezTo>
                <a:cubicBezTo>
                  <a:pt x="4065896" y="100731"/>
                  <a:pt x="4074053" y="93766"/>
                  <a:pt x="4181302" y="108066"/>
                </a:cubicBezTo>
                <a:cubicBezTo>
                  <a:pt x="4189987" y="109224"/>
                  <a:pt x="4197927" y="113608"/>
                  <a:pt x="4206240" y="116379"/>
                </a:cubicBezTo>
                <a:cubicBezTo>
                  <a:pt x="4235258" y="145395"/>
                  <a:pt x="4220387" y="125569"/>
                  <a:pt x="4239491" y="182880"/>
                </a:cubicBezTo>
                <a:lnTo>
                  <a:pt x="4247804" y="207819"/>
                </a:lnTo>
                <a:lnTo>
                  <a:pt x="4256117" y="232757"/>
                </a:lnTo>
                <a:cubicBezTo>
                  <a:pt x="4258888" y="263237"/>
                  <a:pt x="4261225" y="293759"/>
                  <a:pt x="4264429" y="324197"/>
                </a:cubicBezTo>
                <a:cubicBezTo>
                  <a:pt x="4266768" y="346414"/>
                  <a:pt x="4271503" y="368394"/>
                  <a:pt x="4272742" y="390699"/>
                </a:cubicBezTo>
                <a:cubicBezTo>
                  <a:pt x="4277049" y="468214"/>
                  <a:pt x="4277079" y="545922"/>
                  <a:pt x="4281055" y="623455"/>
                </a:cubicBezTo>
                <a:cubicBezTo>
                  <a:pt x="4282623" y="654021"/>
                  <a:pt x="4287398" y="684353"/>
                  <a:pt x="4289368" y="714895"/>
                </a:cubicBezTo>
                <a:cubicBezTo>
                  <a:pt x="4300773" y="891679"/>
                  <a:pt x="4258063" y="841532"/>
                  <a:pt x="4314306" y="897775"/>
                </a:cubicBezTo>
                <a:cubicBezTo>
                  <a:pt x="4330140" y="945276"/>
                  <a:pt x="4309556" y="905692"/>
                  <a:pt x="4347557" y="931026"/>
                </a:cubicBezTo>
                <a:cubicBezTo>
                  <a:pt x="4357338" y="937547"/>
                  <a:pt x="4362218" y="950255"/>
                  <a:pt x="4372495" y="955964"/>
                </a:cubicBezTo>
                <a:cubicBezTo>
                  <a:pt x="4387814" y="964475"/>
                  <a:pt x="4405746" y="967047"/>
                  <a:pt x="4422371" y="972589"/>
                </a:cubicBezTo>
                <a:cubicBezTo>
                  <a:pt x="4458153" y="984516"/>
                  <a:pt x="4438801" y="978775"/>
                  <a:pt x="4480560" y="989215"/>
                </a:cubicBezTo>
                <a:cubicBezTo>
                  <a:pt x="4488873" y="994757"/>
                  <a:pt x="4496316" y="1001904"/>
                  <a:pt x="4505499" y="1005840"/>
                </a:cubicBezTo>
                <a:cubicBezTo>
                  <a:pt x="4516000" y="1010340"/>
                  <a:pt x="4527347" y="1013440"/>
                  <a:pt x="4538749" y="1014153"/>
                </a:cubicBezTo>
                <a:cubicBezTo>
                  <a:pt x="4616233" y="1018996"/>
                  <a:pt x="4693920" y="1019695"/>
                  <a:pt x="4771506" y="1022466"/>
                </a:cubicBezTo>
                <a:cubicBezTo>
                  <a:pt x="4840624" y="1036290"/>
                  <a:pt x="4819111" y="1033721"/>
                  <a:pt x="4921135" y="1039091"/>
                </a:cubicBezTo>
                <a:cubicBezTo>
                  <a:pt x="4990367" y="1042735"/>
                  <a:pt x="5059672" y="1044838"/>
                  <a:pt x="5128953" y="1047404"/>
                </a:cubicBezTo>
                <a:lnTo>
                  <a:pt x="5370022" y="1055717"/>
                </a:lnTo>
                <a:cubicBezTo>
                  <a:pt x="5463018" y="1064170"/>
                  <a:pt x="5538357" y="1072342"/>
                  <a:pt x="5636029" y="1072342"/>
                </a:cubicBezTo>
                <a:cubicBezTo>
                  <a:pt x="5669395" y="1072342"/>
                  <a:pt x="5702531" y="1066800"/>
                  <a:pt x="5735782" y="1064029"/>
                </a:cubicBezTo>
                <a:cubicBezTo>
                  <a:pt x="5752408" y="1058487"/>
                  <a:pt x="5773267" y="1059796"/>
                  <a:pt x="5785659" y="1047404"/>
                </a:cubicBezTo>
                <a:cubicBezTo>
                  <a:pt x="5793972" y="1039091"/>
                  <a:pt x="5801566" y="1029992"/>
                  <a:pt x="5810597" y="1022466"/>
                </a:cubicBezTo>
                <a:cubicBezTo>
                  <a:pt x="5818272" y="1016070"/>
                  <a:pt x="5828471" y="1012905"/>
                  <a:pt x="5835535" y="1005840"/>
                </a:cubicBezTo>
                <a:cubicBezTo>
                  <a:pt x="5845332" y="996043"/>
                  <a:pt x="5852160" y="983673"/>
                  <a:pt x="5860473" y="972589"/>
                </a:cubicBezTo>
                <a:cubicBezTo>
                  <a:pt x="5863244" y="964276"/>
                  <a:pt x="5862590" y="953847"/>
                  <a:pt x="5868786" y="947651"/>
                </a:cubicBezTo>
                <a:cubicBezTo>
                  <a:pt x="5874982" y="941455"/>
                  <a:pt x="5888631" y="946469"/>
                  <a:pt x="5893724" y="939339"/>
                </a:cubicBezTo>
                <a:cubicBezTo>
                  <a:pt x="5903910" y="925078"/>
                  <a:pt x="5897957" y="901854"/>
                  <a:pt x="5910349" y="889462"/>
                </a:cubicBezTo>
                <a:lnTo>
                  <a:pt x="5926975" y="872837"/>
                </a:lnTo>
                <a:cubicBezTo>
                  <a:pt x="5935613" y="769179"/>
                  <a:pt x="5926975" y="773084"/>
                  <a:pt x="5935288" y="748146"/>
                </a:cubicBezTo>
                <a:close/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28457456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49" t="7513" r="16123" b="6244"/>
          <a:stretch/>
        </p:blipFill>
        <p:spPr>
          <a:xfrm>
            <a:off x="-1" y="-1"/>
            <a:ext cx="4472583" cy="681337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90" t="8529" r="17278" b="4974"/>
          <a:stretch/>
        </p:blipFill>
        <p:spPr>
          <a:xfrm rot="10800000">
            <a:off x="4634350" y="19515"/>
            <a:ext cx="4509648" cy="679386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3131840" y="19515"/>
            <a:ext cx="124194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Cyrl-RS" sz="1400" b="1" dirty="0" smtClean="0"/>
              <a:t>Радна свеска </a:t>
            </a:r>
          </a:p>
          <a:p>
            <a:r>
              <a:rPr lang="sr-Cyrl-RS" sz="1400" b="1" dirty="0" smtClean="0"/>
              <a:t>страна  46.</a:t>
            </a:r>
            <a:endParaRPr lang="sr-Latn-RS" sz="1400" b="1" dirty="0"/>
          </a:p>
        </p:txBody>
      </p:sp>
    </p:spTree>
    <p:extLst>
      <p:ext uri="{BB962C8B-B14F-4D97-AF65-F5344CB8AC3E}">
        <p14:creationId xmlns:p14="http://schemas.microsoft.com/office/powerpoint/2010/main" val="30439560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87624" y="2780928"/>
            <a:ext cx="681571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Cyrl-RS" sz="2800" b="1" dirty="0" smtClean="0"/>
              <a:t>Провери, ако је потребно исправи грешке</a:t>
            </a:r>
            <a:r>
              <a:rPr lang="sr-Cyrl-RS" dirty="0" smtClean="0"/>
              <a:t>.</a:t>
            </a:r>
            <a:endParaRPr lang="sr-Latn-RS" dirty="0"/>
          </a:p>
        </p:txBody>
      </p:sp>
    </p:spTree>
    <p:extLst>
      <p:ext uri="{BB962C8B-B14F-4D97-AF65-F5344CB8AC3E}">
        <p14:creationId xmlns:p14="http://schemas.microsoft.com/office/powerpoint/2010/main" val="39917891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0EEEF"/>
              </a:clrFrom>
              <a:clrTo>
                <a:srgbClr val="F0EEE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49" t="11997" r="16123" b="51805"/>
          <a:stretch/>
        </p:blipFill>
        <p:spPr>
          <a:xfrm>
            <a:off x="5426" y="648392"/>
            <a:ext cx="9078878" cy="5804943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0EEEF"/>
              </a:clrFrom>
              <a:clrTo>
                <a:srgbClr val="F0EEE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899" t="7513" r="47084" b="88949"/>
          <a:stretch/>
        </p:blipFill>
        <p:spPr>
          <a:xfrm>
            <a:off x="3906982" y="88568"/>
            <a:ext cx="1496292" cy="55982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283809" y="3717032"/>
            <a:ext cx="52770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Cyrl-RS" sz="2400" b="1" dirty="0" smtClean="0">
                <a:latin typeface="Arial" pitchFamily="34" charset="0"/>
                <a:cs typeface="Arial" pitchFamily="34" charset="0"/>
              </a:rPr>
              <a:t>30</a:t>
            </a:r>
            <a:endParaRPr lang="sr-Latn-RS" sz="2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381387" y="3717032"/>
            <a:ext cx="52770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Cyrl-RS" sz="2400" b="1" dirty="0" smtClean="0">
                <a:latin typeface="Arial" pitchFamily="34" charset="0"/>
                <a:cs typeface="Arial" pitchFamily="34" charset="0"/>
              </a:rPr>
              <a:t>80</a:t>
            </a:r>
            <a:endParaRPr lang="sr-Latn-RS" sz="2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580112" y="3717032"/>
            <a:ext cx="52770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Cyrl-RS" sz="2400" b="1" dirty="0" smtClean="0">
                <a:latin typeface="Arial" pitchFamily="34" charset="0"/>
                <a:cs typeface="Arial" pitchFamily="34" charset="0"/>
              </a:rPr>
              <a:t>50</a:t>
            </a:r>
            <a:endParaRPr lang="sr-Latn-RS" sz="2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668344" y="3789040"/>
            <a:ext cx="655949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Cyrl-RS" sz="2200" b="1" dirty="0" smtClean="0">
                <a:latin typeface="Arial" pitchFamily="34" charset="0"/>
                <a:cs typeface="Arial" pitchFamily="34" charset="0"/>
              </a:rPr>
              <a:t>100</a:t>
            </a:r>
            <a:endParaRPr lang="sr-Latn-RS" sz="22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563888" y="4869160"/>
            <a:ext cx="52770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Cyrl-RS" sz="2400" b="1" dirty="0" smtClean="0">
                <a:latin typeface="Arial" pitchFamily="34" charset="0"/>
                <a:cs typeface="Arial" pitchFamily="34" charset="0"/>
              </a:rPr>
              <a:t>20</a:t>
            </a:r>
            <a:endParaRPr lang="sr-Latn-RS" sz="2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699792" y="5344512"/>
            <a:ext cx="112562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Cyrl-RS" sz="2400" b="1" dirty="0" smtClean="0">
                <a:latin typeface="Arial" pitchFamily="34" charset="0"/>
                <a:cs typeface="Arial" pitchFamily="34" charset="0"/>
              </a:rPr>
              <a:t>10   10</a:t>
            </a:r>
            <a:endParaRPr lang="sr-Latn-RS" sz="2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674291" y="5877272"/>
            <a:ext cx="52770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Cyrl-RS" sz="2400" b="1" dirty="0" smtClean="0">
                <a:latin typeface="Arial" pitchFamily="34" charset="0"/>
                <a:cs typeface="Arial" pitchFamily="34" charset="0"/>
              </a:rPr>
              <a:t>10</a:t>
            </a:r>
            <a:endParaRPr lang="sr-Latn-RS" sz="2400" b="1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399707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  <p:bldP spid="9" grpId="0"/>
      <p:bldP spid="1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0EEEF"/>
              </a:clrFrom>
              <a:clrTo>
                <a:srgbClr val="F0EEE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49" t="48932" r="16982" b="9190"/>
          <a:stretch/>
        </p:blipFill>
        <p:spPr>
          <a:xfrm>
            <a:off x="107505" y="116632"/>
            <a:ext cx="8856970" cy="662473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691680" y="2708920"/>
            <a:ext cx="52770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Cyrl-RS" sz="2400" b="1" dirty="0" smtClean="0">
                <a:latin typeface="Arial" pitchFamily="34" charset="0"/>
                <a:cs typeface="Arial" pitchFamily="34" charset="0"/>
              </a:rPr>
              <a:t>70</a:t>
            </a:r>
            <a:endParaRPr lang="sr-Latn-RS" sz="2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272135" y="2708919"/>
            <a:ext cx="52770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Cyrl-RS" sz="2400" b="1" dirty="0" smtClean="0">
                <a:latin typeface="Arial" pitchFamily="34" charset="0"/>
                <a:cs typeface="Arial" pitchFamily="34" charset="0"/>
              </a:rPr>
              <a:t>30</a:t>
            </a:r>
            <a:endParaRPr lang="sr-Latn-RS" sz="2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092280" y="2780928"/>
            <a:ext cx="52770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Cyrl-RS" sz="2400" b="1" dirty="0" smtClean="0">
                <a:latin typeface="Arial" pitchFamily="34" charset="0"/>
                <a:cs typeface="Arial" pitchFamily="34" charset="0"/>
              </a:rPr>
              <a:t>90</a:t>
            </a:r>
            <a:endParaRPr lang="sr-Latn-RS" sz="2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139951" y="4077072"/>
            <a:ext cx="52770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Cyrl-RS" sz="2400" b="1" dirty="0" smtClean="0">
                <a:latin typeface="Arial" pitchFamily="34" charset="0"/>
                <a:cs typeface="Arial" pitchFamily="34" charset="0"/>
              </a:rPr>
              <a:t>10</a:t>
            </a:r>
            <a:endParaRPr lang="sr-Latn-RS" sz="2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203848" y="4797152"/>
            <a:ext cx="190468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Cyrl-RS" sz="2400" b="1" dirty="0" smtClean="0">
                <a:latin typeface="Arial" pitchFamily="34" charset="0"/>
                <a:cs typeface="Arial" pitchFamily="34" charset="0"/>
              </a:rPr>
              <a:t>90 – 70 = 20</a:t>
            </a:r>
            <a:endParaRPr lang="sr-Latn-RS" sz="2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203848" y="5517231"/>
            <a:ext cx="190468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Cyrl-RS" sz="2400" b="1" dirty="0" smtClean="0">
                <a:latin typeface="Arial" pitchFamily="34" charset="0"/>
                <a:cs typeface="Arial" pitchFamily="34" charset="0"/>
              </a:rPr>
              <a:t>90 – 20 = 70</a:t>
            </a:r>
            <a:endParaRPr lang="sr-Latn-RS" sz="2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203847" y="6237312"/>
            <a:ext cx="190468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Cyrl-RS" sz="2400" b="1" dirty="0" smtClean="0">
                <a:latin typeface="Arial" pitchFamily="34" charset="0"/>
                <a:cs typeface="Arial" pitchFamily="34" charset="0"/>
              </a:rPr>
              <a:t>90 – 40 = 50</a:t>
            </a:r>
            <a:endParaRPr lang="sr-Latn-RS" sz="2400" b="1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99818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push dir="u"/>
      </p:transition>
    </mc:Choice>
    <mc:Fallback xmlns="">
      <p:transition spd="slow">
        <p:push dir="u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/>
      <p:bldP spid="8" grpId="0"/>
      <p:bldP spid="9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221</TotalTime>
  <Words>216</Words>
  <Application>Microsoft Office PowerPoint</Application>
  <PresentationFormat>On-screen Show (4:3)</PresentationFormat>
  <Paragraphs>77</Paragraphs>
  <Slides>13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5" baseType="lpstr">
      <vt:lpstr>Office Theme</vt:lpstr>
      <vt:lpstr>Slide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katarina</dc:creator>
  <cp:lastModifiedBy>katarina</cp:lastModifiedBy>
  <cp:revision>22</cp:revision>
  <dcterms:created xsi:type="dcterms:W3CDTF">2020-04-01T13:30:27Z</dcterms:created>
  <dcterms:modified xsi:type="dcterms:W3CDTF">2020-04-22T06:31:32Z</dcterms:modified>
</cp:coreProperties>
</file>